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handoutMasterIdLst>
    <p:handoutMasterId r:id="rId23"/>
  </p:handoutMasterIdLst>
  <p:sldIdLst>
    <p:sldId id="270" r:id="rId2"/>
    <p:sldId id="263" r:id="rId3"/>
    <p:sldId id="266" r:id="rId4"/>
    <p:sldId id="272" r:id="rId5"/>
    <p:sldId id="274" r:id="rId6"/>
    <p:sldId id="275" r:id="rId7"/>
    <p:sldId id="268" r:id="rId8"/>
    <p:sldId id="280" r:id="rId9"/>
    <p:sldId id="281" r:id="rId10"/>
    <p:sldId id="282" r:id="rId11"/>
    <p:sldId id="267" r:id="rId12"/>
    <p:sldId id="277" r:id="rId13"/>
    <p:sldId id="278" r:id="rId14"/>
    <p:sldId id="279" r:id="rId15"/>
    <p:sldId id="269" r:id="rId16"/>
    <p:sldId id="276" r:id="rId17"/>
    <p:sldId id="284" r:id="rId18"/>
    <p:sldId id="285" r:id="rId19"/>
    <p:sldId id="286" r:id="rId20"/>
    <p:sldId id="258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/>
    <p:restoredTop sz="94717"/>
  </p:normalViewPr>
  <p:slideViewPr>
    <p:cSldViewPr snapToGrid="0" snapToObjects="1">
      <p:cViewPr varScale="1">
        <p:scale>
          <a:sx n="66" d="100"/>
          <a:sy n="66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预算金额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工作表1!$A$2:$A$5</c:f>
              <c:strCache>
                <c:ptCount val="4"/>
                <c:pt idx="0">
                  <c:v>路费</c:v>
                </c:pt>
                <c:pt idx="1">
                  <c:v>奖品费用</c:v>
                </c:pt>
                <c:pt idx="2">
                  <c:v>人力</c:v>
                </c:pt>
                <c:pt idx="3">
                  <c:v>场地费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B193D-3A06-4F4D-9108-C4CA50347B54}" type="datetimeFigureOut">
              <a:rPr kumimoji="1" lang="zh-CN" altLang="en-US" smtClean="0"/>
              <a:t>2015/10/20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5050-83FE-834E-B013-150FADC1FA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flipV="1">
            <a:off x="0" y="-1"/>
            <a:ext cx="12192000" cy="6858000"/>
          </a:xfrm>
          <a:prstGeom prst="rtTriangl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flipH="1">
            <a:off x="0" y="0"/>
            <a:ext cx="12192000" cy="685799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499556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499556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flipV="1">
            <a:off x="0" y="-1"/>
            <a:ext cx="2325511" cy="1308100"/>
          </a:xfrm>
          <a:prstGeom prst="rtTriangl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flipH="1">
            <a:off x="9866489" y="5549900"/>
            <a:ext cx="2325511" cy="1308100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99322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511159"/>
            <a:ext cx="12192000" cy="3468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9932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511159"/>
            <a:ext cx="12192000" cy="34684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flipV="1">
            <a:off x="0" y="-2"/>
            <a:ext cx="12192000" cy="1103588"/>
          </a:xfrm>
          <a:prstGeom prst="rtTriangle">
            <a:avLst/>
          </a:prstGeom>
          <a:gradFill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flipH="1">
            <a:off x="0" y="5754412"/>
            <a:ext cx="12192000" cy="1103588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0" r:id="rId3"/>
    <p:sldLayoutId id="2147483691" r:id="rId4"/>
    <p:sldLayoutId id="2147483687" r:id="rId5"/>
    <p:sldLayoutId id="2147483688" r:id="rId6"/>
    <p:sldLayoutId id="2147483689" r:id="rId7"/>
    <p:sldLayoutId id="2147483686" r:id="rId8"/>
    <p:sldLayoutId id="2147483679" r:id="rId9"/>
    <p:sldLayoutId id="2147483680" r:id="rId10"/>
    <p:sldLayoutId id="2147483662" r:id="rId11"/>
    <p:sldLayoutId id="2147483664" r:id="rId12"/>
    <p:sldLayoutId id="2147483663" r:id="rId13"/>
    <p:sldLayoutId id="214748366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hyperlink" Target="http://office.msn.com.c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9.wdp"/><Relationship Id="rId12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hyperlink" Target="http://office.msn.com.cn/" TargetMode="External"/><Relationship Id="rId5" Type="http://schemas.microsoft.com/office/2007/relationships/hdphoto" Target="../media/hdphoto7.wdp"/><Relationship Id="rId10" Type="http://schemas.microsoft.com/office/2007/relationships/hdphoto" Target="../media/hdphoto12.wdp"/><Relationship Id="rId4" Type="http://schemas.microsoft.com/office/2007/relationships/hdphoto" Target="../media/hdphoto6.wdp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5492" y="374090"/>
            <a:ext cx="94684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</a:rPr>
              <a:t>EVENT</a:t>
            </a:r>
            <a:r>
              <a:rPr kumimoji="1" lang="zh-CN" altLang="en-US" sz="6600" b="1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</a:rPr>
              <a:t>PLANNING</a:t>
            </a:r>
            <a:endParaRPr kumimoji="1" lang="zh-CN" altLang="en-US" sz="6600" b="1" dirty="0" smtClean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POWERPOINT</a:t>
            </a:r>
            <a:endParaRPr kumimoji="1" lang="zh-CN" altLang="en-US" sz="6600" b="1" dirty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  <a:p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TEMPLATE</a:t>
            </a:r>
            <a:endParaRPr kumimoji="1" lang="zh-CN" altLang="en-US" sz="66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86" y="5521254"/>
            <a:ext cx="32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BY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492" y="3409336"/>
            <a:ext cx="3834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活动策划</a:t>
            </a:r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经费预算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1001412" y="1202373"/>
            <a:ext cx="2223249" cy="4356847"/>
            <a:chOff x="1318912" y="1265874"/>
            <a:chExt cx="2223249" cy="4356847"/>
          </a:xfrm>
        </p:grpSpPr>
        <p:sp>
          <p:nvSpPr>
            <p:cNvPr id="3" name="圆角矩形 2"/>
            <p:cNvSpPr/>
            <p:nvPr/>
          </p:nvSpPr>
          <p:spPr>
            <a:xfrm>
              <a:off x="1318914" y="1265874"/>
              <a:ext cx="2223247" cy="4356847"/>
            </a:xfrm>
            <a:prstGeom prst="roundRect">
              <a:avLst>
                <a:gd name="adj" fmla="val 940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8601" y="3927966"/>
              <a:ext cx="186387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数字等都可以通过点击和重新输入进行更改，顶部“开始”面板中可以对字体、字号、颜色、行距等进行修改。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98601" y="3493797"/>
              <a:ext cx="98616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￥</a:t>
              </a:r>
              <a:r>
                <a:rPr lang="en-US" altLang="zh-CN" b="1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1200</a:t>
              </a:r>
              <a:endParaRPr lang="en-US" altLang="zh-CN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9" t="35741" r="54375" b="15555"/>
            <a:stretch/>
          </p:blipFill>
          <p:spPr>
            <a:xfrm>
              <a:off x="1498601" y="1449321"/>
              <a:ext cx="1863872" cy="1863872"/>
            </a:xfrm>
            <a:prstGeom prst="rect">
              <a:avLst/>
            </a:prstGeom>
          </p:spPr>
        </p:pic>
        <p:sp>
          <p:nvSpPr>
            <p:cNvPr id="7" name="等腰三角形 5"/>
            <p:cNvSpPr/>
            <p:nvPr/>
          </p:nvSpPr>
          <p:spPr>
            <a:xfrm rot="5400000">
              <a:off x="1244267" y="2452499"/>
              <a:ext cx="1084931" cy="935639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18912" y="2653577"/>
              <a:ext cx="562975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b="1" dirty="0">
                  <a:solidFill>
                    <a:schemeClr val="bg1"/>
                  </a:solidFill>
                </a:rPr>
                <a:t>01</a:t>
              </a:r>
              <a:endParaRPr lang="zh-CN" altLang="en-US" sz="26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3733291" y="1202373"/>
            <a:ext cx="2223249" cy="4356847"/>
            <a:chOff x="1318912" y="1265874"/>
            <a:chExt cx="2223249" cy="4356847"/>
          </a:xfrm>
        </p:grpSpPr>
        <p:sp>
          <p:nvSpPr>
            <p:cNvPr id="23" name="圆角矩形 22"/>
            <p:cNvSpPr/>
            <p:nvPr/>
          </p:nvSpPr>
          <p:spPr>
            <a:xfrm>
              <a:off x="1318914" y="1265874"/>
              <a:ext cx="2223247" cy="4356847"/>
            </a:xfrm>
            <a:prstGeom prst="roundRect">
              <a:avLst>
                <a:gd name="adj" fmla="val 940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98601" y="3927966"/>
              <a:ext cx="186387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数字等都可以通过点击和重新输入进行更改，顶部“开始”面板中可以对字体、字号、颜色、行距等进行修改。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498601" y="3493797"/>
              <a:ext cx="98616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￥</a:t>
              </a:r>
              <a:r>
                <a:rPr lang="en-US" altLang="zh-CN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1200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9" t="35741" r="54375" b="15555"/>
            <a:stretch/>
          </p:blipFill>
          <p:spPr>
            <a:xfrm>
              <a:off x="1498601" y="1449321"/>
              <a:ext cx="1863872" cy="1863872"/>
            </a:xfrm>
            <a:prstGeom prst="rect">
              <a:avLst/>
            </a:prstGeom>
          </p:spPr>
        </p:pic>
        <p:sp>
          <p:nvSpPr>
            <p:cNvPr id="27" name="等腰三角形 5"/>
            <p:cNvSpPr/>
            <p:nvPr/>
          </p:nvSpPr>
          <p:spPr>
            <a:xfrm rot="5400000">
              <a:off x="1244267" y="2452499"/>
              <a:ext cx="1084931" cy="935639"/>
            </a:xfrm>
            <a:prstGeom prst="triangl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18912" y="2653577"/>
              <a:ext cx="566181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b="1" dirty="0" smtClean="0">
                  <a:solidFill>
                    <a:schemeClr val="bg1"/>
                  </a:solidFill>
                </a:rPr>
                <a:t>02</a:t>
              </a:r>
              <a:endParaRPr lang="zh-CN" altLang="en-US" sz="26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465170" y="1202373"/>
            <a:ext cx="2223249" cy="4356847"/>
            <a:chOff x="1318912" y="1265874"/>
            <a:chExt cx="2223249" cy="4356847"/>
          </a:xfrm>
        </p:grpSpPr>
        <p:sp>
          <p:nvSpPr>
            <p:cNvPr id="30" name="圆角矩形 29"/>
            <p:cNvSpPr/>
            <p:nvPr/>
          </p:nvSpPr>
          <p:spPr>
            <a:xfrm>
              <a:off x="1318914" y="1265874"/>
              <a:ext cx="2223247" cy="4356847"/>
            </a:xfrm>
            <a:prstGeom prst="roundRect">
              <a:avLst>
                <a:gd name="adj" fmla="val 940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98601" y="3927966"/>
              <a:ext cx="186387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数字等都可以通过点击和重新输入进行更改，顶部“开始”面板中可以对字体、字号、颜色、行距等进行修改。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498601" y="3493797"/>
              <a:ext cx="98616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￥</a:t>
              </a:r>
              <a:r>
                <a:rPr lang="en-US" altLang="zh-CN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1200</a:t>
              </a: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9" t="35741" r="54375" b="15555"/>
            <a:stretch/>
          </p:blipFill>
          <p:spPr>
            <a:xfrm>
              <a:off x="1498601" y="1449321"/>
              <a:ext cx="1863872" cy="1863872"/>
            </a:xfrm>
            <a:prstGeom prst="rect">
              <a:avLst/>
            </a:prstGeom>
          </p:spPr>
        </p:pic>
        <p:sp>
          <p:nvSpPr>
            <p:cNvPr id="34" name="等腰三角形 5"/>
            <p:cNvSpPr/>
            <p:nvPr/>
          </p:nvSpPr>
          <p:spPr>
            <a:xfrm rot="5400000">
              <a:off x="1244267" y="2452499"/>
              <a:ext cx="1084931" cy="935639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18912" y="2653577"/>
              <a:ext cx="566181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b="1" dirty="0" smtClean="0">
                  <a:solidFill>
                    <a:schemeClr val="bg1"/>
                  </a:solidFill>
                </a:rPr>
                <a:t>03</a:t>
              </a:r>
              <a:endParaRPr lang="zh-CN" altLang="en-US" sz="26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9197049" y="1202373"/>
            <a:ext cx="2223249" cy="4356847"/>
            <a:chOff x="1318912" y="1265874"/>
            <a:chExt cx="2223249" cy="4356847"/>
          </a:xfrm>
        </p:grpSpPr>
        <p:sp>
          <p:nvSpPr>
            <p:cNvPr id="37" name="圆角矩形 36"/>
            <p:cNvSpPr/>
            <p:nvPr/>
          </p:nvSpPr>
          <p:spPr>
            <a:xfrm>
              <a:off x="1318914" y="1265874"/>
              <a:ext cx="2223247" cy="4356847"/>
            </a:xfrm>
            <a:prstGeom prst="roundRect">
              <a:avLst>
                <a:gd name="adj" fmla="val 940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98601" y="3927966"/>
              <a:ext cx="186387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数字等都可以通过点击和重新输入进行更改，顶部“开始”面板中可以对字体、字号、颜色、行距等进行修改。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498601" y="3493797"/>
              <a:ext cx="98616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￥</a:t>
              </a:r>
              <a:r>
                <a:rPr lang="en-US" altLang="zh-CN" b="1" dirty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1200</a:t>
              </a: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9" t="35741" r="54375" b="15555"/>
            <a:stretch/>
          </p:blipFill>
          <p:spPr>
            <a:xfrm>
              <a:off x="1498601" y="1449321"/>
              <a:ext cx="1863872" cy="1863872"/>
            </a:xfrm>
            <a:prstGeom prst="rect">
              <a:avLst/>
            </a:prstGeom>
          </p:spPr>
        </p:pic>
        <p:sp>
          <p:nvSpPr>
            <p:cNvPr id="41" name="等腰三角形 5"/>
            <p:cNvSpPr/>
            <p:nvPr/>
          </p:nvSpPr>
          <p:spPr>
            <a:xfrm rot="5400000">
              <a:off x="1244267" y="2452499"/>
              <a:ext cx="1084931" cy="935639"/>
            </a:xfrm>
            <a:prstGeom prst="triangl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18912" y="2653577"/>
              <a:ext cx="566181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b="1" dirty="0" smtClean="0">
                  <a:solidFill>
                    <a:schemeClr val="bg1"/>
                  </a:solidFill>
                </a:rPr>
                <a:t>04</a:t>
              </a:r>
              <a:endParaRPr lang="zh-CN" altLang="en-US" sz="2667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图片 42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1854148" y="1508852"/>
            <a:ext cx="3549338" cy="3549334"/>
            <a:chOff x="5238061" y="2381958"/>
            <a:chExt cx="1740059" cy="1740059"/>
          </a:xfrm>
        </p:grpSpPr>
        <p:sp>
          <p:nvSpPr>
            <p:cNvPr id="6" name="椭圆 5"/>
            <p:cNvSpPr/>
            <p:nvPr/>
          </p:nvSpPr>
          <p:spPr>
            <a:xfrm>
              <a:off x="5238061" y="23819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0" b="1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8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同心圆 6"/>
            <p:cNvSpPr/>
            <p:nvPr/>
          </p:nvSpPr>
          <p:spPr>
            <a:xfrm>
              <a:off x="5340761" y="24846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75784" y="235005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活动流程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6885" y="3673490"/>
            <a:ext cx="396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THE PROCESS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OF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THE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EVENT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0" y="0"/>
            <a:ext cx="2438400" cy="228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4876800" y="0"/>
            <a:ext cx="2438400" cy="2286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38400" y="0"/>
            <a:ext cx="24384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02655" y="684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2655" y="246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15200" y="0"/>
            <a:ext cx="24384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79455" y="684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79455" y="246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9753600" y="0"/>
            <a:ext cx="2438400" cy="2286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2286000"/>
            <a:ext cx="2438400" cy="2286000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4255" y="2970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4255" y="2532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76800" y="2286000"/>
            <a:ext cx="2438400" cy="2286000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41055" y="2970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241055" y="2532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53600" y="2286000"/>
            <a:ext cx="2438400" cy="2286000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117855" y="2970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17855" y="2532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438400" y="2286000"/>
            <a:ext cx="2438400" cy="2286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7315200" y="2286000"/>
            <a:ext cx="2438400" cy="2286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0" y="4572000"/>
            <a:ext cx="2438400" cy="2286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4876800" y="4572000"/>
            <a:ext cx="2438400" cy="2286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438400" y="4572000"/>
            <a:ext cx="24384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802655" y="5256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802655" y="4818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15200" y="4572000"/>
            <a:ext cx="24384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679455" y="5256653"/>
            <a:ext cx="17098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79455" y="4818926"/>
            <a:ext cx="1709890" cy="43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  <a:endParaRPr lang="zh-CN" altLang="en-US" sz="20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9753600" y="4572000"/>
            <a:ext cx="2438400" cy="2286000"/>
          </a:xfrm>
          <a:prstGeom prst="rect">
            <a:avLst/>
          </a:prstGeom>
        </p:spPr>
      </p:pic>
      <p:pic>
        <p:nvPicPr>
          <p:cNvPr id="38" name="图片 3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活动流程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任意多边形 120"/>
          <p:cNvSpPr/>
          <p:nvPr/>
        </p:nvSpPr>
        <p:spPr>
          <a:xfrm>
            <a:off x="3576403" y="2926165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任意多边形 122"/>
          <p:cNvSpPr/>
          <p:nvPr/>
        </p:nvSpPr>
        <p:spPr>
          <a:xfrm>
            <a:off x="8372897" y="2926165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任意多边形 123"/>
          <p:cNvSpPr/>
          <p:nvPr/>
        </p:nvSpPr>
        <p:spPr>
          <a:xfrm flipV="1">
            <a:off x="1177023" y="1642868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任意多边形 125"/>
          <p:cNvSpPr/>
          <p:nvPr/>
        </p:nvSpPr>
        <p:spPr>
          <a:xfrm flipV="1">
            <a:off x="5973518" y="1642868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任意多边形 126"/>
          <p:cNvSpPr/>
          <p:nvPr/>
        </p:nvSpPr>
        <p:spPr>
          <a:xfrm flipV="1">
            <a:off x="8372897" y="1642868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多边形 119"/>
          <p:cNvSpPr/>
          <p:nvPr/>
        </p:nvSpPr>
        <p:spPr>
          <a:xfrm>
            <a:off x="1177023" y="2926165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多边形 124"/>
          <p:cNvSpPr/>
          <p:nvPr/>
        </p:nvSpPr>
        <p:spPr>
          <a:xfrm flipV="1">
            <a:off x="3576403" y="1642868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任意多边形 121"/>
          <p:cNvSpPr/>
          <p:nvPr/>
        </p:nvSpPr>
        <p:spPr>
          <a:xfrm>
            <a:off x="5973518" y="2926165"/>
            <a:ext cx="2591283" cy="1295642"/>
          </a:xfrm>
          <a:custGeom>
            <a:avLst/>
            <a:gdLst>
              <a:gd name="connsiteX0" fmla="*/ 0 w 2198950"/>
              <a:gd name="connsiteY0" fmla="*/ 0 h 1099475"/>
              <a:gd name="connsiteX1" fmla="*/ 164020 w 2198950"/>
              <a:gd name="connsiteY1" fmla="*/ 0 h 1099475"/>
              <a:gd name="connsiteX2" fmla="*/ 1099475 w 2198950"/>
              <a:gd name="connsiteY2" fmla="*/ 935455 h 1099475"/>
              <a:gd name="connsiteX3" fmla="*/ 2034930 w 2198950"/>
              <a:gd name="connsiteY3" fmla="*/ 0 h 1099475"/>
              <a:gd name="connsiteX4" fmla="*/ 2198950 w 2198950"/>
              <a:gd name="connsiteY4" fmla="*/ 0 h 1099475"/>
              <a:gd name="connsiteX5" fmla="*/ 1099475 w 2198950"/>
              <a:gd name="connsiteY5" fmla="*/ 1099475 h 1099475"/>
              <a:gd name="connsiteX6" fmla="*/ 0 w 2198950"/>
              <a:gd name="connsiteY6" fmla="*/ 0 h 109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950" h="1099475">
                <a:moveTo>
                  <a:pt x="0" y="0"/>
                </a:moveTo>
                <a:lnTo>
                  <a:pt x="164020" y="0"/>
                </a:lnTo>
                <a:cubicBezTo>
                  <a:pt x="164020" y="516638"/>
                  <a:pt x="582837" y="935455"/>
                  <a:pt x="1099475" y="935455"/>
                </a:cubicBezTo>
                <a:cubicBezTo>
                  <a:pt x="1616113" y="935455"/>
                  <a:pt x="2034930" y="516638"/>
                  <a:pt x="2034930" y="0"/>
                </a:cubicBezTo>
                <a:lnTo>
                  <a:pt x="2198950" y="0"/>
                </a:lnTo>
                <a:cubicBezTo>
                  <a:pt x="2198950" y="607223"/>
                  <a:pt x="1706698" y="1099475"/>
                  <a:pt x="1099475" y="1099475"/>
                </a:cubicBezTo>
                <a:cubicBezTo>
                  <a:pt x="492252" y="1099475"/>
                  <a:pt x="0" y="60722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5"/>
          <p:cNvSpPr/>
          <p:nvPr/>
        </p:nvSpPr>
        <p:spPr>
          <a:xfrm>
            <a:off x="1363610" y="4421541"/>
            <a:ext cx="2218111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倍字间距。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矩形 55"/>
          <p:cNvSpPr/>
          <p:nvPr/>
        </p:nvSpPr>
        <p:spPr>
          <a:xfrm>
            <a:off x="3762235" y="4421541"/>
            <a:ext cx="2218111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倍字间距。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3" name="矩形 55"/>
          <p:cNvSpPr/>
          <p:nvPr/>
        </p:nvSpPr>
        <p:spPr>
          <a:xfrm>
            <a:off x="6160861" y="4421541"/>
            <a:ext cx="2218111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倍字间距。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矩形 55"/>
          <p:cNvSpPr/>
          <p:nvPr/>
        </p:nvSpPr>
        <p:spPr>
          <a:xfrm>
            <a:off x="8559485" y="4421541"/>
            <a:ext cx="2218111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倍字间距。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1929304" y="2471475"/>
            <a:ext cx="1067896" cy="909380"/>
            <a:chOff x="2067397" y="2692302"/>
            <a:chExt cx="406400" cy="346075"/>
          </a:xfr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2" name="Freeform 49"/>
            <p:cNvSpPr>
              <a:spLocks/>
            </p:cNvSpPr>
            <p:nvPr/>
          </p:nvSpPr>
          <p:spPr bwMode="auto">
            <a:xfrm>
              <a:off x="2315047" y="2762152"/>
              <a:ext cx="76200" cy="7620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2" y="34"/>
                </a:cxn>
                <a:cxn ang="0">
                  <a:pos x="8" y="42"/>
                </a:cxn>
                <a:cxn ang="0">
                  <a:pos x="16" y="48"/>
                </a:cxn>
                <a:cxn ang="0">
                  <a:pos x="26" y="48"/>
                </a:cxn>
                <a:cxn ang="0">
                  <a:pos x="26" y="48"/>
                </a:cxn>
                <a:cxn ang="0">
                  <a:pos x="36" y="46"/>
                </a:cxn>
                <a:cxn ang="0">
                  <a:pos x="42" y="40"/>
                </a:cxn>
                <a:cxn ang="0">
                  <a:pos x="48" y="32"/>
                </a:cxn>
                <a:cxn ang="0">
                  <a:pos x="48" y="22"/>
                </a:cxn>
                <a:cxn ang="0">
                  <a:pos x="48" y="22"/>
                </a:cxn>
                <a:cxn ang="0">
                  <a:pos x="46" y="12"/>
                </a:cxn>
                <a:cxn ang="0">
                  <a:pos x="40" y="6"/>
                </a:cxn>
                <a:cxn ang="0">
                  <a:pos x="3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6" y="8"/>
                </a:cxn>
                <a:cxn ang="0">
                  <a:pos x="0" y="16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48" h="48">
                  <a:moveTo>
                    <a:pt x="0" y="26"/>
                  </a:moveTo>
                  <a:lnTo>
                    <a:pt x="0" y="26"/>
                  </a:lnTo>
                  <a:lnTo>
                    <a:pt x="2" y="34"/>
                  </a:lnTo>
                  <a:lnTo>
                    <a:pt x="8" y="42"/>
                  </a:lnTo>
                  <a:lnTo>
                    <a:pt x="1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36" y="46"/>
                  </a:lnTo>
                  <a:lnTo>
                    <a:pt x="42" y="40"/>
                  </a:lnTo>
                  <a:lnTo>
                    <a:pt x="48" y="3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0" y="6"/>
                  </a:lnTo>
                  <a:lnTo>
                    <a:pt x="3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0"/>
            <p:cNvSpPr>
              <a:spLocks noEditPoints="1"/>
            </p:cNvSpPr>
            <p:nvPr/>
          </p:nvSpPr>
          <p:spPr bwMode="auto">
            <a:xfrm>
              <a:off x="2067397" y="2692302"/>
              <a:ext cx="406400" cy="196850"/>
            </a:xfrm>
            <a:custGeom>
              <a:avLst/>
              <a:gdLst/>
              <a:ahLst/>
              <a:cxnLst>
                <a:cxn ang="0">
                  <a:pos x="8" y="90"/>
                </a:cxn>
                <a:cxn ang="0">
                  <a:pos x="18" y="94"/>
                </a:cxn>
                <a:cxn ang="0">
                  <a:pos x="22" y="98"/>
                </a:cxn>
                <a:cxn ang="0">
                  <a:pos x="38" y="116"/>
                </a:cxn>
                <a:cxn ang="0">
                  <a:pos x="50" y="122"/>
                </a:cxn>
                <a:cxn ang="0">
                  <a:pos x="66" y="124"/>
                </a:cxn>
                <a:cxn ang="0">
                  <a:pos x="74" y="122"/>
                </a:cxn>
                <a:cxn ang="0">
                  <a:pos x="94" y="106"/>
                </a:cxn>
                <a:cxn ang="0">
                  <a:pos x="108" y="94"/>
                </a:cxn>
                <a:cxn ang="0">
                  <a:pos x="122" y="90"/>
                </a:cxn>
                <a:cxn ang="0">
                  <a:pos x="126" y="90"/>
                </a:cxn>
                <a:cxn ang="0">
                  <a:pos x="140" y="102"/>
                </a:cxn>
                <a:cxn ang="0">
                  <a:pos x="148" y="110"/>
                </a:cxn>
                <a:cxn ang="0">
                  <a:pos x="166" y="122"/>
                </a:cxn>
                <a:cxn ang="0">
                  <a:pos x="180" y="124"/>
                </a:cxn>
                <a:cxn ang="0">
                  <a:pos x="182" y="124"/>
                </a:cxn>
                <a:cxn ang="0">
                  <a:pos x="204" y="118"/>
                </a:cxn>
                <a:cxn ang="0">
                  <a:pos x="222" y="104"/>
                </a:cxn>
                <a:cxn ang="0">
                  <a:pos x="234" y="92"/>
                </a:cxn>
                <a:cxn ang="0">
                  <a:pos x="248" y="88"/>
                </a:cxn>
                <a:cxn ang="0">
                  <a:pos x="254" y="86"/>
                </a:cxn>
                <a:cxn ang="0">
                  <a:pos x="256" y="82"/>
                </a:cxn>
                <a:cxn ang="0">
                  <a:pos x="248" y="74"/>
                </a:cxn>
                <a:cxn ang="0">
                  <a:pos x="238" y="76"/>
                </a:cxn>
                <a:cxn ang="0">
                  <a:pos x="218" y="86"/>
                </a:cxn>
                <a:cxn ang="0">
                  <a:pos x="212" y="92"/>
                </a:cxn>
                <a:cxn ang="0">
                  <a:pos x="190" y="108"/>
                </a:cxn>
                <a:cxn ang="0">
                  <a:pos x="182" y="110"/>
                </a:cxn>
                <a:cxn ang="0">
                  <a:pos x="162" y="104"/>
                </a:cxn>
                <a:cxn ang="0">
                  <a:pos x="148" y="82"/>
                </a:cxn>
                <a:cxn ang="0">
                  <a:pos x="148" y="78"/>
                </a:cxn>
                <a:cxn ang="0">
                  <a:pos x="142" y="70"/>
                </a:cxn>
                <a:cxn ang="0">
                  <a:pos x="174" y="20"/>
                </a:cxn>
                <a:cxn ang="0">
                  <a:pos x="176" y="18"/>
                </a:cxn>
                <a:cxn ang="0">
                  <a:pos x="180" y="12"/>
                </a:cxn>
                <a:cxn ang="0">
                  <a:pos x="180" y="8"/>
                </a:cxn>
                <a:cxn ang="0">
                  <a:pos x="174" y="2"/>
                </a:cxn>
                <a:cxn ang="0">
                  <a:pos x="166" y="2"/>
                </a:cxn>
                <a:cxn ang="0">
                  <a:pos x="106" y="22"/>
                </a:cxn>
                <a:cxn ang="0">
                  <a:pos x="100" y="28"/>
                </a:cxn>
                <a:cxn ang="0">
                  <a:pos x="98" y="32"/>
                </a:cxn>
                <a:cxn ang="0">
                  <a:pos x="118" y="68"/>
                </a:cxn>
                <a:cxn ang="0">
                  <a:pos x="38" y="96"/>
                </a:cxn>
                <a:cxn ang="0">
                  <a:pos x="34" y="90"/>
                </a:cxn>
                <a:cxn ang="0">
                  <a:pos x="18" y="78"/>
                </a:cxn>
                <a:cxn ang="0">
                  <a:pos x="8" y="76"/>
                </a:cxn>
                <a:cxn ang="0">
                  <a:pos x="0" y="82"/>
                </a:cxn>
                <a:cxn ang="0">
                  <a:pos x="2" y="88"/>
                </a:cxn>
                <a:cxn ang="0">
                  <a:pos x="8" y="90"/>
                </a:cxn>
                <a:cxn ang="0">
                  <a:pos x="162" y="104"/>
                </a:cxn>
                <a:cxn ang="0">
                  <a:pos x="156" y="98"/>
                </a:cxn>
                <a:cxn ang="0">
                  <a:pos x="162" y="104"/>
                </a:cxn>
              </a:cxnLst>
              <a:rect l="0" t="0" r="r" b="b"/>
              <a:pathLst>
                <a:path w="256" h="124">
                  <a:moveTo>
                    <a:pt x="8" y="90"/>
                  </a:moveTo>
                  <a:lnTo>
                    <a:pt x="8" y="90"/>
                  </a:lnTo>
                  <a:lnTo>
                    <a:pt x="12" y="92"/>
                  </a:lnTo>
                  <a:lnTo>
                    <a:pt x="18" y="94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8" y="108"/>
                  </a:lnTo>
                  <a:lnTo>
                    <a:pt x="38" y="116"/>
                  </a:lnTo>
                  <a:lnTo>
                    <a:pt x="44" y="120"/>
                  </a:lnTo>
                  <a:lnTo>
                    <a:pt x="50" y="122"/>
                  </a:lnTo>
                  <a:lnTo>
                    <a:pt x="58" y="124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74" y="122"/>
                  </a:lnTo>
                  <a:lnTo>
                    <a:pt x="82" y="118"/>
                  </a:lnTo>
                  <a:lnTo>
                    <a:pt x="94" y="106"/>
                  </a:lnTo>
                  <a:lnTo>
                    <a:pt x="94" y="106"/>
                  </a:lnTo>
                  <a:lnTo>
                    <a:pt x="108" y="94"/>
                  </a:lnTo>
                  <a:lnTo>
                    <a:pt x="114" y="90"/>
                  </a:lnTo>
                  <a:lnTo>
                    <a:pt x="122" y="90"/>
                  </a:lnTo>
                  <a:lnTo>
                    <a:pt x="122" y="90"/>
                  </a:lnTo>
                  <a:lnTo>
                    <a:pt x="126" y="90"/>
                  </a:lnTo>
                  <a:lnTo>
                    <a:pt x="130" y="94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8" y="110"/>
                  </a:lnTo>
                  <a:lnTo>
                    <a:pt x="156" y="118"/>
                  </a:lnTo>
                  <a:lnTo>
                    <a:pt x="166" y="122"/>
                  </a:lnTo>
                  <a:lnTo>
                    <a:pt x="180" y="124"/>
                  </a:lnTo>
                  <a:lnTo>
                    <a:pt x="180" y="124"/>
                  </a:lnTo>
                  <a:lnTo>
                    <a:pt x="182" y="124"/>
                  </a:lnTo>
                  <a:lnTo>
                    <a:pt x="182" y="124"/>
                  </a:lnTo>
                  <a:lnTo>
                    <a:pt x="194" y="122"/>
                  </a:lnTo>
                  <a:lnTo>
                    <a:pt x="204" y="118"/>
                  </a:lnTo>
                  <a:lnTo>
                    <a:pt x="214" y="110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34" y="92"/>
                  </a:lnTo>
                  <a:lnTo>
                    <a:pt x="240" y="90"/>
                  </a:lnTo>
                  <a:lnTo>
                    <a:pt x="248" y="88"/>
                  </a:lnTo>
                  <a:lnTo>
                    <a:pt x="248" y="88"/>
                  </a:lnTo>
                  <a:lnTo>
                    <a:pt x="254" y="86"/>
                  </a:lnTo>
                  <a:lnTo>
                    <a:pt x="256" y="82"/>
                  </a:lnTo>
                  <a:lnTo>
                    <a:pt x="256" y="82"/>
                  </a:lnTo>
                  <a:lnTo>
                    <a:pt x="254" y="76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38" y="76"/>
                  </a:lnTo>
                  <a:lnTo>
                    <a:pt x="228" y="80"/>
                  </a:lnTo>
                  <a:lnTo>
                    <a:pt x="218" y="86"/>
                  </a:lnTo>
                  <a:lnTo>
                    <a:pt x="212" y="92"/>
                  </a:lnTo>
                  <a:lnTo>
                    <a:pt x="212" y="92"/>
                  </a:lnTo>
                  <a:lnTo>
                    <a:pt x="198" y="104"/>
                  </a:lnTo>
                  <a:lnTo>
                    <a:pt x="190" y="108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70" y="108"/>
                  </a:lnTo>
                  <a:lnTo>
                    <a:pt x="162" y="104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48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2" y="70"/>
                  </a:lnTo>
                  <a:lnTo>
                    <a:pt x="124" y="38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76" y="18"/>
                  </a:lnTo>
                  <a:lnTo>
                    <a:pt x="178" y="16"/>
                  </a:lnTo>
                  <a:lnTo>
                    <a:pt x="180" y="12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78" y="4"/>
                  </a:lnTo>
                  <a:lnTo>
                    <a:pt x="174" y="2"/>
                  </a:lnTo>
                  <a:lnTo>
                    <a:pt x="170" y="0"/>
                  </a:lnTo>
                  <a:lnTo>
                    <a:pt x="166" y="2"/>
                  </a:lnTo>
                  <a:lnTo>
                    <a:pt x="106" y="22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98" y="32"/>
                  </a:lnTo>
                  <a:lnTo>
                    <a:pt x="100" y="38"/>
                  </a:lnTo>
                  <a:lnTo>
                    <a:pt x="118" y="68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26" y="82"/>
                  </a:lnTo>
                  <a:lnTo>
                    <a:pt x="18" y="78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" y="7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88"/>
                  </a:lnTo>
                  <a:lnTo>
                    <a:pt x="8" y="90"/>
                  </a:lnTo>
                  <a:lnTo>
                    <a:pt x="8" y="90"/>
                  </a:lnTo>
                  <a:close/>
                  <a:moveTo>
                    <a:pt x="162" y="104"/>
                  </a:moveTo>
                  <a:lnTo>
                    <a:pt x="162" y="104"/>
                  </a:lnTo>
                  <a:lnTo>
                    <a:pt x="156" y="98"/>
                  </a:lnTo>
                  <a:lnTo>
                    <a:pt x="156" y="98"/>
                  </a:lnTo>
                  <a:lnTo>
                    <a:pt x="162" y="104"/>
                  </a:lnTo>
                  <a:lnTo>
                    <a:pt x="162" y="1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1"/>
            <p:cNvSpPr>
              <a:spLocks/>
            </p:cNvSpPr>
            <p:nvPr/>
          </p:nvSpPr>
          <p:spPr bwMode="auto">
            <a:xfrm>
              <a:off x="2067397" y="2882802"/>
              <a:ext cx="406400" cy="82550"/>
            </a:xfrm>
            <a:custGeom>
              <a:avLst/>
              <a:gdLst/>
              <a:ahLst/>
              <a:cxnLst>
                <a:cxn ang="0">
                  <a:pos x="212" y="20"/>
                </a:cxn>
                <a:cxn ang="0">
                  <a:pos x="190" y="36"/>
                </a:cxn>
                <a:cxn ang="0">
                  <a:pos x="182" y="38"/>
                </a:cxn>
                <a:cxn ang="0">
                  <a:pos x="164" y="32"/>
                </a:cxn>
                <a:cxn ang="0">
                  <a:pos x="150" y="20"/>
                </a:cxn>
                <a:cxn ang="0">
                  <a:pos x="138" y="8"/>
                </a:cxn>
                <a:cxn ang="0">
                  <a:pos x="122" y="2"/>
                </a:cxn>
                <a:cxn ang="0">
                  <a:pos x="112" y="2"/>
                </a:cxn>
                <a:cxn ang="0">
                  <a:pos x="92" y="14"/>
                </a:cxn>
                <a:cxn ang="0">
                  <a:pos x="84" y="22"/>
                </a:cxn>
                <a:cxn ang="0">
                  <a:pos x="70" y="34"/>
                </a:cxn>
                <a:cxn ang="0">
                  <a:pos x="64" y="36"/>
                </a:cxn>
                <a:cxn ang="0">
                  <a:pos x="46" y="32"/>
                </a:cxn>
                <a:cxn ang="0">
                  <a:pos x="34" y="18"/>
                </a:cxn>
                <a:cxn ang="0">
                  <a:pos x="26" y="10"/>
                </a:cxn>
                <a:cxn ang="0">
                  <a:pos x="8" y="2"/>
                </a:cxn>
                <a:cxn ang="0">
                  <a:pos x="2" y="4"/>
                </a:cxn>
                <a:cxn ang="0">
                  <a:pos x="0" y="10"/>
                </a:cxn>
                <a:cxn ang="0">
                  <a:pos x="8" y="18"/>
                </a:cxn>
                <a:cxn ang="0">
                  <a:pos x="12" y="18"/>
                </a:cxn>
                <a:cxn ang="0">
                  <a:pos x="22" y="26"/>
                </a:cxn>
                <a:cxn ang="0">
                  <a:pos x="28" y="34"/>
                </a:cxn>
                <a:cxn ang="0">
                  <a:pos x="44" y="48"/>
                </a:cxn>
                <a:cxn ang="0">
                  <a:pos x="58" y="52"/>
                </a:cxn>
                <a:cxn ang="0">
                  <a:pos x="66" y="52"/>
                </a:cxn>
                <a:cxn ang="0">
                  <a:pos x="82" y="44"/>
                </a:cxn>
                <a:cxn ang="0">
                  <a:pos x="94" y="32"/>
                </a:cxn>
                <a:cxn ang="0">
                  <a:pos x="114" y="18"/>
                </a:cxn>
                <a:cxn ang="0">
                  <a:pos x="122" y="16"/>
                </a:cxn>
                <a:cxn ang="0">
                  <a:pos x="130" y="20"/>
                </a:cxn>
                <a:cxn ang="0">
                  <a:pos x="140" y="30"/>
                </a:cxn>
                <a:cxn ang="0">
                  <a:pos x="156" y="44"/>
                </a:cxn>
                <a:cxn ang="0">
                  <a:pos x="180" y="52"/>
                </a:cxn>
                <a:cxn ang="0">
                  <a:pos x="182" y="52"/>
                </a:cxn>
                <a:cxn ang="0">
                  <a:pos x="194" y="50"/>
                </a:cxn>
                <a:cxn ang="0">
                  <a:pos x="214" y="38"/>
                </a:cxn>
                <a:cxn ang="0">
                  <a:pos x="222" y="30"/>
                </a:cxn>
                <a:cxn ang="0">
                  <a:pos x="240" y="16"/>
                </a:cxn>
                <a:cxn ang="0">
                  <a:pos x="248" y="16"/>
                </a:cxn>
                <a:cxn ang="0">
                  <a:pos x="248" y="16"/>
                </a:cxn>
                <a:cxn ang="0">
                  <a:pos x="256" y="8"/>
                </a:cxn>
                <a:cxn ang="0">
                  <a:pos x="254" y="4"/>
                </a:cxn>
                <a:cxn ang="0">
                  <a:pos x="248" y="0"/>
                </a:cxn>
                <a:cxn ang="0">
                  <a:pos x="228" y="6"/>
                </a:cxn>
                <a:cxn ang="0">
                  <a:pos x="212" y="20"/>
                </a:cxn>
              </a:cxnLst>
              <a:rect l="0" t="0" r="r" b="b"/>
              <a:pathLst>
                <a:path w="256" h="52">
                  <a:moveTo>
                    <a:pt x="212" y="20"/>
                  </a:moveTo>
                  <a:lnTo>
                    <a:pt x="212" y="20"/>
                  </a:lnTo>
                  <a:lnTo>
                    <a:pt x="198" y="32"/>
                  </a:lnTo>
                  <a:lnTo>
                    <a:pt x="190" y="36"/>
                  </a:lnTo>
                  <a:lnTo>
                    <a:pt x="182" y="38"/>
                  </a:lnTo>
                  <a:lnTo>
                    <a:pt x="182" y="38"/>
                  </a:lnTo>
                  <a:lnTo>
                    <a:pt x="172" y="36"/>
                  </a:lnTo>
                  <a:lnTo>
                    <a:pt x="164" y="32"/>
                  </a:lnTo>
                  <a:lnTo>
                    <a:pt x="156" y="26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38" y="8"/>
                  </a:lnTo>
                  <a:lnTo>
                    <a:pt x="132" y="4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12" y="2"/>
                  </a:lnTo>
                  <a:lnTo>
                    <a:pt x="102" y="8"/>
                  </a:lnTo>
                  <a:lnTo>
                    <a:pt x="92" y="14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74" y="32"/>
                  </a:lnTo>
                  <a:lnTo>
                    <a:pt x="70" y="34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56" y="36"/>
                  </a:lnTo>
                  <a:lnTo>
                    <a:pt x="46" y="32"/>
                  </a:lnTo>
                  <a:lnTo>
                    <a:pt x="40" y="26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26" y="10"/>
                  </a:lnTo>
                  <a:lnTo>
                    <a:pt x="1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8" y="22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8" y="34"/>
                  </a:lnTo>
                  <a:lnTo>
                    <a:pt x="38" y="44"/>
                  </a:lnTo>
                  <a:lnTo>
                    <a:pt x="44" y="48"/>
                  </a:lnTo>
                  <a:lnTo>
                    <a:pt x="50" y="50"/>
                  </a:lnTo>
                  <a:lnTo>
                    <a:pt x="58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74" y="48"/>
                  </a:lnTo>
                  <a:lnTo>
                    <a:pt x="82" y="44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108" y="22"/>
                  </a:lnTo>
                  <a:lnTo>
                    <a:pt x="114" y="18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6" y="18"/>
                  </a:lnTo>
                  <a:lnTo>
                    <a:pt x="130" y="20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46" y="38"/>
                  </a:lnTo>
                  <a:lnTo>
                    <a:pt x="156" y="44"/>
                  </a:lnTo>
                  <a:lnTo>
                    <a:pt x="166" y="50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2" y="52"/>
                  </a:lnTo>
                  <a:lnTo>
                    <a:pt x="182" y="52"/>
                  </a:lnTo>
                  <a:lnTo>
                    <a:pt x="194" y="50"/>
                  </a:lnTo>
                  <a:lnTo>
                    <a:pt x="204" y="44"/>
                  </a:lnTo>
                  <a:lnTo>
                    <a:pt x="214" y="38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34" y="20"/>
                  </a:lnTo>
                  <a:lnTo>
                    <a:pt x="24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54" y="14"/>
                  </a:lnTo>
                  <a:lnTo>
                    <a:pt x="256" y="8"/>
                  </a:lnTo>
                  <a:lnTo>
                    <a:pt x="256" y="8"/>
                  </a:lnTo>
                  <a:lnTo>
                    <a:pt x="254" y="4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36" y="2"/>
                  </a:lnTo>
                  <a:lnTo>
                    <a:pt x="228" y="6"/>
                  </a:lnTo>
                  <a:lnTo>
                    <a:pt x="218" y="14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2"/>
            <p:cNvSpPr>
              <a:spLocks/>
            </p:cNvSpPr>
            <p:nvPr/>
          </p:nvSpPr>
          <p:spPr bwMode="auto">
            <a:xfrm>
              <a:off x="2067397" y="2959002"/>
              <a:ext cx="406400" cy="79375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28" y="6"/>
                </a:cxn>
                <a:cxn ang="0">
                  <a:pos x="212" y="20"/>
                </a:cxn>
                <a:cxn ang="0">
                  <a:pos x="198" y="30"/>
                </a:cxn>
                <a:cxn ang="0">
                  <a:pos x="182" y="36"/>
                </a:cxn>
                <a:cxn ang="0">
                  <a:pos x="172" y="34"/>
                </a:cxn>
                <a:cxn ang="0">
                  <a:pos x="156" y="26"/>
                </a:cxn>
                <a:cxn ang="0">
                  <a:pos x="150" y="18"/>
                </a:cxn>
                <a:cxn ang="0">
                  <a:pos x="132" y="4"/>
                </a:cxn>
                <a:cxn ang="0">
                  <a:pos x="122" y="0"/>
                </a:cxn>
                <a:cxn ang="0">
                  <a:pos x="102" y="6"/>
                </a:cxn>
                <a:cxn ang="0">
                  <a:pos x="84" y="22"/>
                </a:cxn>
                <a:cxn ang="0">
                  <a:pos x="74" y="30"/>
                </a:cxn>
                <a:cxn ang="0">
                  <a:pos x="64" y="36"/>
                </a:cxn>
                <a:cxn ang="0">
                  <a:pos x="56" y="36"/>
                </a:cxn>
                <a:cxn ang="0">
                  <a:pos x="40" y="24"/>
                </a:cxn>
                <a:cxn ang="0">
                  <a:pos x="34" y="16"/>
                </a:cxn>
                <a:cxn ang="0">
                  <a:pos x="18" y="4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2" y="14"/>
                </a:cxn>
                <a:cxn ang="0">
                  <a:pos x="8" y="16"/>
                </a:cxn>
                <a:cxn ang="0">
                  <a:pos x="18" y="20"/>
                </a:cxn>
                <a:cxn ang="0">
                  <a:pos x="22" y="24"/>
                </a:cxn>
                <a:cxn ang="0">
                  <a:pos x="38" y="42"/>
                </a:cxn>
                <a:cxn ang="0">
                  <a:pos x="50" y="50"/>
                </a:cxn>
                <a:cxn ang="0">
                  <a:pos x="66" y="50"/>
                </a:cxn>
                <a:cxn ang="0">
                  <a:pos x="74" y="48"/>
                </a:cxn>
                <a:cxn ang="0">
                  <a:pos x="94" y="32"/>
                </a:cxn>
                <a:cxn ang="0">
                  <a:pos x="108" y="20"/>
                </a:cxn>
                <a:cxn ang="0">
                  <a:pos x="122" y="16"/>
                </a:cxn>
                <a:cxn ang="0">
                  <a:pos x="126" y="16"/>
                </a:cxn>
                <a:cxn ang="0">
                  <a:pos x="140" y="28"/>
                </a:cxn>
                <a:cxn ang="0">
                  <a:pos x="148" y="36"/>
                </a:cxn>
                <a:cxn ang="0">
                  <a:pos x="166" y="48"/>
                </a:cxn>
                <a:cxn ang="0">
                  <a:pos x="180" y="50"/>
                </a:cxn>
                <a:cxn ang="0">
                  <a:pos x="182" y="50"/>
                </a:cxn>
                <a:cxn ang="0">
                  <a:pos x="204" y="44"/>
                </a:cxn>
                <a:cxn ang="0">
                  <a:pos x="222" y="30"/>
                </a:cxn>
                <a:cxn ang="0">
                  <a:pos x="234" y="18"/>
                </a:cxn>
                <a:cxn ang="0">
                  <a:pos x="248" y="14"/>
                </a:cxn>
                <a:cxn ang="0">
                  <a:pos x="254" y="12"/>
                </a:cxn>
                <a:cxn ang="0">
                  <a:pos x="256" y="8"/>
                </a:cxn>
                <a:cxn ang="0">
                  <a:pos x="248" y="0"/>
                </a:cxn>
              </a:cxnLst>
              <a:rect l="0" t="0" r="r" b="b"/>
              <a:pathLst>
                <a:path w="256" h="50">
                  <a:moveTo>
                    <a:pt x="248" y="0"/>
                  </a:moveTo>
                  <a:lnTo>
                    <a:pt x="248" y="0"/>
                  </a:lnTo>
                  <a:lnTo>
                    <a:pt x="238" y="2"/>
                  </a:lnTo>
                  <a:lnTo>
                    <a:pt x="228" y="6"/>
                  </a:lnTo>
                  <a:lnTo>
                    <a:pt x="218" y="12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198" y="30"/>
                  </a:lnTo>
                  <a:lnTo>
                    <a:pt x="190" y="34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72" y="34"/>
                  </a:lnTo>
                  <a:lnTo>
                    <a:pt x="164" y="32"/>
                  </a:lnTo>
                  <a:lnTo>
                    <a:pt x="156" y="26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38" y="8"/>
                  </a:lnTo>
                  <a:lnTo>
                    <a:pt x="132" y="4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12" y="2"/>
                  </a:lnTo>
                  <a:lnTo>
                    <a:pt x="102" y="6"/>
                  </a:lnTo>
                  <a:lnTo>
                    <a:pt x="94" y="14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74" y="30"/>
                  </a:lnTo>
                  <a:lnTo>
                    <a:pt x="70" y="34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56" y="36"/>
                  </a:lnTo>
                  <a:lnTo>
                    <a:pt x="48" y="32"/>
                  </a:lnTo>
                  <a:lnTo>
                    <a:pt x="40" y="24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26" y="8"/>
                  </a:lnTo>
                  <a:lnTo>
                    <a:pt x="1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8" y="20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8" y="34"/>
                  </a:lnTo>
                  <a:lnTo>
                    <a:pt x="38" y="42"/>
                  </a:lnTo>
                  <a:lnTo>
                    <a:pt x="44" y="46"/>
                  </a:lnTo>
                  <a:lnTo>
                    <a:pt x="50" y="50"/>
                  </a:lnTo>
                  <a:lnTo>
                    <a:pt x="58" y="50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74" y="48"/>
                  </a:lnTo>
                  <a:lnTo>
                    <a:pt x="82" y="44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108" y="20"/>
                  </a:lnTo>
                  <a:lnTo>
                    <a:pt x="114" y="16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6" y="16"/>
                  </a:lnTo>
                  <a:lnTo>
                    <a:pt x="130" y="20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48" y="36"/>
                  </a:lnTo>
                  <a:lnTo>
                    <a:pt x="156" y="44"/>
                  </a:lnTo>
                  <a:lnTo>
                    <a:pt x="166" y="48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94" y="48"/>
                  </a:lnTo>
                  <a:lnTo>
                    <a:pt x="204" y="44"/>
                  </a:lnTo>
                  <a:lnTo>
                    <a:pt x="214" y="36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34" y="18"/>
                  </a:lnTo>
                  <a:lnTo>
                    <a:pt x="240" y="16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54" y="12"/>
                  </a:lnTo>
                  <a:lnTo>
                    <a:pt x="256" y="8"/>
                  </a:lnTo>
                  <a:lnTo>
                    <a:pt x="256" y="8"/>
                  </a:lnTo>
                  <a:lnTo>
                    <a:pt x="254" y="2"/>
                  </a:lnTo>
                  <a:lnTo>
                    <a:pt x="248" y="0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4419055" y="2546009"/>
            <a:ext cx="808789" cy="785001"/>
            <a:chOff x="974725" y="1171575"/>
            <a:chExt cx="323850" cy="314325"/>
          </a:xfrm>
          <a:gradFill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1187450" y="1171575"/>
              <a:ext cx="76200" cy="730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34" y="2"/>
                </a:cxn>
                <a:cxn ang="0">
                  <a:pos x="42" y="6"/>
                </a:cxn>
                <a:cxn ang="0">
                  <a:pos x="46" y="14"/>
                </a:cxn>
                <a:cxn ang="0">
                  <a:pos x="48" y="22"/>
                </a:cxn>
                <a:cxn ang="0">
                  <a:pos x="48" y="22"/>
                </a:cxn>
                <a:cxn ang="0">
                  <a:pos x="46" y="32"/>
                </a:cxn>
                <a:cxn ang="0">
                  <a:pos x="42" y="40"/>
                </a:cxn>
                <a:cxn ang="0">
                  <a:pos x="34" y="44"/>
                </a:cxn>
                <a:cxn ang="0">
                  <a:pos x="24" y="46"/>
                </a:cxn>
                <a:cxn ang="0">
                  <a:pos x="24" y="46"/>
                </a:cxn>
                <a:cxn ang="0">
                  <a:pos x="16" y="44"/>
                </a:cxn>
                <a:cxn ang="0">
                  <a:pos x="8" y="40"/>
                </a:cxn>
                <a:cxn ang="0">
                  <a:pos x="2" y="3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6" y="2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42" y="6"/>
                  </a:lnTo>
                  <a:lnTo>
                    <a:pt x="46" y="14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32"/>
                  </a:lnTo>
                  <a:lnTo>
                    <a:pt x="42" y="40"/>
                  </a:lnTo>
                  <a:lnTo>
                    <a:pt x="34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16" y="44"/>
                  </a:lnTo>
                  <a:lnTo>
                    <a:pt x="8" y="40"/>
                  </a:lnTo>
                  <a:lnTo>
                    <a:pt x="2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974725" y="1206500"/>
              <a:ext cx="323850" cy="279400"/>
            </a:xfrm>
            <a:custGeom>
              <a:avLst/>
              <a:gdLst/>
              <a:ahLst/>
              <a:cxnLst>
                <a:cxn ang="0">
                  <a:pos x="202" y="52"/>
                </a:cxn>
                <a:cxn ang="0">
                  <a:pos x="198" y="46"/>
                </a:cxn>
                <a:cxn ang="0">
                  <a:pos x="190" y="46"/>
                </a:cxn>
                <a:cxn ang="0">
                  <a:pos x="146" y="32"/>
                </a:cxn>
                <a:cxn ang="0">
                  <a:pos x="144" y="26"/>
                </a:cxn>
                <a:cxn ang="0">
                  <a:pos x="142" y="22"/>
                </a:cxn>
                <a:cxn ang="0">
                  <a:pos x="96" y="0"/>
                </a:cxn>
                <a:cxn ang="0">
                  <a:pos x="92" y="0"/>
                </a:cxn>
                <a:cxn ang="0">
                  <a:pos x="88" y="0"/>
                </a:cxn>
                <a:cxn ang="0">
                  <a:pos x="82" y="6"/>
                </a:cxn>
                <a:cxn ang="0">
                  <a:pos x="68" y="46"/>
                </a:cxn>
                <a:cxn ang="0">
                  <a:pos x="70" y="54"/>
                </a:cxn>
                <a:cxn ang="0">
                  <a:pos x="74" y="58"/>
                </a:cxn>
                <a:cxn ang="0">
                  <a:pos x="78" y="60"/>
                </a:cxn>
                <a:cxn ang="0">
                  <a:pos x="84" y="58"/>
                </a:cxn>
                <a:cxn ang="0">
                  <a:pos x="98" y="24"/>
                </a:cxn>
                <a:cxn ang="0">
                  <a:pos x="80" y="72"/>
                </a:cxn>
                <a:cxn ang="0">
                  <a:pos x="78" y="74"/>
                </a:cxn>
                <a:cxn ang="0">
                  <a:pos x="4" y="160"/>
                </a:cxn>
                <a:cxn ang="0">
                  <a:pos x="0" y="166"/>
                </a:cxn>
                <a:cxn ang="0">
                  <a:pos x="4" y="174"/>
                </a:cxn>
                <a:cxn ang="0">
                  <a:pos x="8" y="176"/>
                </a:cxn>
                <a:cxn ang="0">
                  <a:pos x="10" y="176"/>
                </a:cxn>
                <a:cxn ang="0">
                  <a:pos x="18" y="172"/>
                </a:cxn>
                <a:cxn ang="0">
                  <a:pos x="112" y="122"/>
                </a:cxn>
                <a:cxn ang="0">
                  <a:pos x="66" y="142"/>
                </a:cxn>
                <a:cxn ang="0">
                  <a:pos x="62" y="148"/>
                </a:cxn>
                <a:cxn ang="0">
                  <a:pos x="62" y="156"/>
                </a:cxn>
                <a:cxn ang="0">
                  <a:pos x="66" y="160"/>
                </a:cxn>
                <a:cxn ang="0">
                  <a:pos x="70" y="162"/>
                </a:cxn>
                <a:cxn ang="0">
                  <a:pos x="136" y="132"/>
                </a:cxn>
                <a:cxn ang="0">
                  <a:pos x="140" y="128"/>
                </a:cxn>
                <a:cxn ang="0">
                  <a:pos x="140" y="124"/>
                </a:cxn>
                <a:cxn ang="0">
                  <a:pos x="136" y="114"/>
                </a:cxn>
                <a:cxn ang="0">
                  <a:pos x="132" y="62"/>
                </a:cxn>
                <a:cxn ang="0">
                  <a:pos x="134" y="80"/>
                </a:cxn>
                <a:cxn ang="0">
                  <a:pos x="140" y="88"/>
                </a:cxn>
                <a:cxn ang="0">
                  <a:pos x="144" y="88"/>
                </a:cxn>
                <a:cxn ang="0">
                  <a:pos x="148" y="88"/>
                </a:cxn>
                <a:cxn ang="0">
                  <a:pos x="198" y="64"/>
                </a:cxn>
                <a:cxn ang="0">
                  <a:pos x="202" y="60"/>
                </a:cxn>
                <a:cxn ang="0">
                  <a:pos x="202" y="52"/>
                </a:cxn>
              </a:cxnLst>
              <a:rect l="0" t="0" r="r" b="b"/>
              <a:pathLst>
                <a:path w="204" h="176">
                  <a:moveTo>
                    <a:pt x="202" y="52"/>
                  </a:moveTo>
                  <a:lnTo>
                    <a:pt x="202" y="52"/>
                  </a:lnTo>
                  <a:lnTo>
                    <a:pt x="200" y="48"/>
                  </a:lnTo>
                  <a:lnTo>
                    <a:pt x="198" y="46"/>
                  </a:lnTo>
                  <a:lnTo>
                    <a:pt x="194" y="46"/>
                  </a:lnTo>
                  <a:lnTo>
                    <a:pt x="190" y="46"/>
                  </a:lnTo>
                  <a:lnTo>
                    <a:pt x="152" y="64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2" y="22"/>
                  </a:lnTo>
                  <a:lnTo>
                    <a:pt x="138" y="2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2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4" y="4"/>
                  </a:lnTo>
                  <a:lnTo>
                    <a:pt x="82" y="6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50"/>
                  </a:lnTo>
                  <a:lnTo>
                    <a:pt x="70" y="54"/>
                  </a:lnTo>
                  <a:lnTo>
                    <a:pt x="72" y="56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4" y="58"/>
                  </a:lnTo>
                  <a:lnTo>
                    <a:pt x="88" y="52"/>
                  </a:lnTo>
                  <a:lnTo>
                    <a:pt x="98" y="24"/>
                  </a:lnTo>
                  <a:lnTo>
                    <a:pt x="112" y="30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78" y="74"/>
                  </a:lnTo>
                  <a:lnTo>
                    <a:pt x="4" y="160"/>
                  </a:lnTo>
                  <a:lnTo>
                    <a:pt x="4" y="160"/>
                  </a:lnTo>
                  <a:lnTo>
                    <a:pt x="2" y="164"/>
                  </a:lnTo>
                  <a:lnTo>
                    <a:pt x="0" y="166"/>
                  </a:lnTo>
                  <a:lnTo>
                    <a:pt x="2" y="170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0" y="176"/>
                  </a:lnTo>
                  <a:lnTo>
                    <a:pt x="14" y="176"/>
                  </a:lnTo>
                  <a:lnTo>
                    <a:pt x="18" y="172"/>
                  </a:lnTo>
                  <a:lnTo>
                    <a:pt x="82" y="100"/>
                  </a:lnTo>
                  <a:lnTo>
                    <a:pt x="112" y="12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4" y="144"/>
                  </a:lnTo>
                  <a:lnTo>
                    <a:pt x="62" y="148"/>
                  </a:lnTo>
                  <a:lnTo>
                    <a:pt x="60" y="152"/>
                  </a:lnTo>
                  <a:lnTo>
                    <a:pt x="62" y="156"/>
                  </a:lnTo>
                  <a:lnTo>
                    <a:pt x="62" y="156"/>
                  </a:lnTo>
                  <a:lnTo>
                    <a:pt x="66" y="160"/>
                  </a:lnTo>
                  <a:lnTo>
                    <a:pt x="70" y="162"/>
                  </a:lnTo>
                  <a:lnTo>
                    <a:pt x="70" y="162"/>
                  </a:lnTo>
                  <a:lnTo>
                    <a:pt x="74" y="16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40" y="128"/>
                  </a:lnTo>
                  <a:lnTo>
                    <a:pt x="140" y="124"/>
                  </a:lnTo>
                  <a:lnTo>
                    <a:pt x="140" y="124"/>
                  </a:lnTo>
                  <a:lnTo>
                    <a:pt x="140" y="118"/>
                  </a:lnTo>
                  <a:lnTo>
                    <a:pt x="136" y="114"/>
                  </a:lnTo>
                  <a:lnTo>
                    <a:pt x="108" y="94"/>
                  </a:lnTo>
                  <a:lnTo>
                    <a:pt x="132" y="62"/>
                  </a:lnTo>
                  <a:lnTo>
                    <a:pt x="134" y="80"/>
                  </a:lnTo>
                  <a:lnTo>
                    <a:pt x="134" y="80"/>
                  </a:lnTo>
                  <a:lnTo>
                    <a:pt x="136" y="84"/>
                  </a:lnTo>
                  <a:lnTo>
                    <a:pt x="140" y="88"/>
                  </a:lnTo>
                  <a:lnTo>
                    <a:pt x="140" y="88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8" y="88"/>
                  </a:lnTo>
                  <a:lnTo>
                    <a:pt x="198" y="64"/>
                  </a:lnTo>
                  <a:lnTo>
                    <a:pt x="198" y="64"/>
                  </a:lnTo>
                  <a:lnTo>
                    <a:pt x="200" y="62"/>
                  </a:lnTo>
                  <a:lnTo>
                    <a:pt x="202" y="60"/>
                  </a:lnTo>
                  <a:lnTo>
                    <a:pt x="204" y="56"/>
                  </a:lnTo>
                  <a:lnTo>
                    <a:pt x="202" y="52"/>
                  </a:lnTo>
                  <a:lnTo>
                    <a:pt x="202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 70"/>
          <p:cNvGrpSpPr/>
          <p:nvPr/>
        </p:nvGrpSpPr>
        <p:grpSpPr>
          <a:xfrm>
            <a:off x="6735827" y="2469270"/>
            <a:ext cx="998474" cy="841232"/>
            <a:chOff x="1301750" y="1158875"/>
            <a:chExt cx="403225" cy="339725"/>
          </a:xfrm>
          <a:gradFill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72" name="Freeform 55"/>
            <p:cNvSpPr>
              <a:spLocks/>
            </p:cNvSpPr>
            <p:nvPr/>
          </p:nvSpPr>
          <p:spPr bwMode="auto">
            <a:xfrm>
              <a:off x="1546225" y="1158875"/>
              <a:ext cx="76200" cy="76200"/>
            </a:xfrm>
            <a:custGeom>
              <a:avLst/>
              <a:gdLst/>
              <a:ahLst/>
              <a:cxnLst>
                <a:cxn ang="0">
                  <a:pos x="20" y="48"/>
                </a:cxn>
                <a:cxn ang="0">
                  <a:pos x="20" y="48"/>
                </a:cxn>
                <a:cxn ang="0">
                  <a:pos x="30" y="46"/>
                </a:cxn>
                <a:cxn ang="0">
                  <a:pos x="38" y="44"/>
                </a:cxn>
                <a:cxn ang="0">
                  <a:pos x="44" y="36"/>
                </a:cxn>
                <a:cxn ang="0">
                  <a:pos x="48" y="28"/>
                </a:cxn>
                <a:cxn ang="0">
                  <a:pos x="48" y="28"/>
                </a:cxn>
                <a:cxn ang="0">
                  <a:pos x="48" y="18"/>
                </a:cxn>
                <a:cxn ang="0">
                  <a:pos x="44" y="10"/>
                </a:cxn>
                <a:cxn ang="0">
                  <a:pos x="36" y="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4" y="38"/>
                </a:cxn>
                <a:cxn ang="0">
                  <a:pos x="12" y="44"/>
                </a:cxn>
                <a:cxn ang="0">
                  <a:pos x="20" y="48"/>
                </a:cxn>
                <a:cxn ang="0">
                  <a:pos x="20" y="48"/>
                </a:cxn>
              </a:cxnLst>
              <a:rect l="0" t="0" r="r" b="b"/>
              <a:pathLst>
                <a:path w="48" h="48">
                  <a:moveTo>
                    <a:pt x="20" y="48"/>
                  </a:moveTo>
                  <a:lnTo>
                    <a:pt x="20" y="48"/>
                  </a:lnTo>
                  <a:lnTo>
                    <a:pt x="30" y="46"/>
                  </a:lnTo>
                  <a:lnTo>
                    <a:pt x="38" y="44"/>
                  </a:lnTo>
                  <a:lnTo>
                    <a:pt x="44" y="36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18"/>
                  </a:lnTo>
                  <a:lnTo>
                    <a:pt x="44" y="10"/>
                  </a:lnTo>
                  <a:lnTo>
                    <a:pt x="36" y="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2" y="44"/>
                  </a:lnTo>
                  <a:lnTo>
                    <a:pt x="20" y="48"/>
                  </a:lnTo>
                  <a:lnTo>
                    <a:pt x="20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6"/>
            <p:cNvSpPr>
              <a:spLocks noEditPoints="1"/>
            </p:cNvSpPr>
            <p:nvPr/>
          </p:nvSpPr>
          <p:spPr bwMode="auto">
            <a:xfrm>
              <a:off x="1397000" y="1209675"/>
              <a:ext cx="307975" cy="288925"/>
            </a:xfrm>
            <a:custGeom>
              <a:avLst/>
              <a:gdLst/>
              <a:ahLst/>
              <a:cxnLst>
                <a:cxn ang="0">
                  <a:pos x="144" y="80"/>
                </a:cxn>
                <a:cxn ang="0">
                  <a:pos x="136" y="62"/>
                </a:cxn>
                <a:cxn ang="0">
                  <a:pos x="144" y="58"/>
                </a:cxn>
                <a:cxn ang="0">
                  <a:pos x="146" y="52"/>
                </a:cxn>
                <a:cxn ang="0">
                  <a:pos x="140" y="42"/>
                </a:cxn>
                <a:cxn ang="0">
                  <a:pos x="136" y="42"/>
                </a:cxn>
                <a:cxn ang="0">
                  <a:pos x="92" y="8"/>
                </a:cxn>
                <a:cxn ang="0">
                  <a:pos x="80" y="0"/>
                </a:cxn>
                <a:cxn ang="0">
                  <a:pos x="10" y="34"/>
                </a:cxn>
                <a:cxn ang="0">
                  <a:pos x="2" y="44"/>
                </a:cxn>
                <a:cxn ang="0">
                  <a:pos x="4" y="58"/>
                </a:cxn>
                <a:cxn ang="0">
                  <a:pos x="14" y="66"/>
                </a:cxn>
                <a:cxn ang="0">
                  <a:pos x="52" y="128"/>
                </a:cxn>
                <a:cxn ang="0">
                  <a:pos x="54" y="134"/>
                </a:cxn>
                <a:cxn ang="0">
                  <a:pos x="62" y="138"/>
                </a:cxn>
                <a:cxn ang="0">
                  <a:pos x="66" y="138"/>
                </a:cxn>
                <a:cxn ang="0">
                  <a:pos x="72" y="128"/>
                </a:cxn>
                <a:cxn ang="0">
                  <a:pos x="72" y="74"/>
                </a:cxn>
                <a:cxn ang="0">
                  <a:pos x="40" y="58"/>
                </a:cxn>
                <a:cxn ang="0">
                  <a:pos x="88" y="56"/>
                </a:cxn>
                <a:cxn ang="0">
                  <a:pos x="98" y="62"/>
                </a:cxn>
                <a:cxn ang="0">
                  <a:pos x="112" y="62"/>
                </a:cxn>
                <a:cxn ang="0">
                  <a:pos x="120" y="86"/>
                </a:cxn>
                <a:cxn ang="0">
                  <a:pos x="104" y="98"/>
                </a:cxn>
                <a:cxn ang="0">
                  <a:pos x="94" y="120"/>
                </a:cxn>
                <a:cxn ang="0">
                  <a:pos x="96" y="150"/>
                </a:cxn>
                <a:cxn ang="0">
                  <a:pos x="114" y="172"/>
                </a:cxn>
                <a:cxn ang="0">
                  <a:pos x="132" y="180"/>
                </a:cxn>
                <a:cxn ang="0">
                  <a:pos x="162" y="178"/>
                </a:cxn>
                <a:cxn ang="0">
                  <a:pos x="184" y="160"/>
                </a:cxn>
                <a:cxn ang="0">
                  <a:pos x="192" y="142"/>
                </a:cxn>
                <a:cxn ang="0">
                  <a:pos x="190" y="112"/>
                </a:cxn>
                <a:cxn ang="0">
                  <a:pos x="172" y="90"/>
                </a:cxn>
                <a:cxn ang="0">
                  <a:pos x="154" y="82"/>
                </a:cxn>
                <a:cxn ang="0">
                  <a:pos x="176" y="146"/>
                </a:cxn>
                <a:cxn ang="0">
                  <a:pos x="162" y="162"/>
                </a:cxn>
                <a:cxn ang="0">
                  <a:pos x="142" y="168"/>
                </a:cxn>
                <a:cxn ang="0">
                  <a:pos x="128" y="164"/>
                </a:cxn>
                <a:cxn ang="0">
                  <a:pos x="112" y="150"/>
                </a:cxn>
                <a:cxn ang="0">
                  <a:pos x="106" y="130"/>
                </a:cxn>
                <a:cxn ang="0">
                  <a:pos x="110" y="114"/>
                </a:cxn>
                <a:cxn ang="0">
                  <a:pos x="126" y="98"/>
                </a:cxn>
                <a:cxn ang="0">
                  <a:pos x="140" y="132"/>
                </a:cxn>
                <a:cxn ang="0">
                  <a:pos x="146" y="134"/>
                </a:cxn>
                <a:cxn ang="0">
                  <a:pos x="150" y="124"/>
                </a:cxn>
                <a:cxn ang="0">
                  <a:pos x="150" y="94"/>
                </a:cxn>
                <a:cxn ang="0">
                  <a:pos x="164" y="100"/>
                </a:cxn>
                <a:cxn ang="0">
                  <a:pos x="176" y="118"/>
                </a:cxn>
                <a:cxn ang="0">
                  <a:pos x="178" y="138"/>
                </a:cxn>
              </a:cxnLst>
              <a:rect l="0" t="0" r="r" b="b"/>
              <a:pathLst>
                <a:path w="194" h="182">
                  <a:moveTo>
                    <a:pt x="154" y="82"/>
                  </a:moveTo>
                  <a:lnTo>
                    <a:pt x="154" y="82"/>
                  </a:lnTo>
                  <a:lnTo>
                    <a:pt x="144" y="80"/>
                  </a:lnTo>
                  <a:lnTo>
                    <a:pt x="134" y="80"/>
                  </a:lnTo>
                  <a:lnTo>
                    <a:pt x="12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40" y="62"/>
                  </a:lnTo>
                  <a:lnTo>
                    <a:pt x="144" y="58"/>
                  </a:lnTo>
                  <a:lnTo>
                    <a:pt x="146" y="56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48"/>
                  </a:lnTo>
                  <a:lnTo>
                    <a:pt x="144" y="44"/>
                  </a:lnTo>
                  <a:lnTo>
                    <a:pt x="140" y="42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88" y="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4" y="38"/>
                  </a:lnTo>
                  <a:lnTo>
                    <a:pt x="2" y="44"/>
                  </a:lnTo>
                  <a:lnTo>
                    <a:pt x="0" y="5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4" y="66"/>
                  </a:lnTo>
                  <a:lnTo>
                    <a:pt x="18" y="68"/>
                  </a:lnTo>
                  <a:lnTo>
                    <a:pt x="54" y="86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2" y="132"/>
                  </a:lnTo>
                  <a:lnTo>
                    <a:pt x="54" y="134"/>
                  </a:lnTo>
                  <a:lnTo>
                    <a:pt x="58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6" y="138"/>
                  </a:lnTo>
                  <a:lnTo>
                    <a:pt x="68" y="136"/>
                  </a:lnTo>
                  <a:lnTo>
                    <a:pt x="70" y="132"/>
                  </a:lnTo>
                  <a:lnTo>
                    <a:pt x="72" y="12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2" y="74"/>
                  </a:lnTo>
                  <a:lnTo>
                    <a:pt x="68" y="70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80" y="34"/>
                  </a:lnTo>
                  <a:lnTo>
                    <a:pt x="82" y="38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92" y="60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12" y="92"/>
                  </a:lnTo>
                  <a:lnTo>
                    <a:pt x="104" y="98"/>
                  </a:lnTo>
                  <a:lnTo>
                    <a:pt x="98" y="108"/>
                  </a:lnTo>
                  <a:lnTo>
                    <a:pt x="94" y="120"/>
                  </a:lnTo>
                  <a:lnTo>
                    <a:pt x="94" y="120"/>
                  </a:lnTo>
                  <a:lnTo>
                    <a:pt x="92" y="130"/>
                  </a:lnTo>
                  <a:lnTo>
                    <a:pt x="94" y="140"/>
                  </a:lnTo>
                  <a:lnTo>
                    <a:pt x="96" y="150"/>
                  </a:lnTo>
                  <a:lnTo>
                    <a:pt x="100" y="158"/>
                  </a:lnTo>
                  <a:lnTo>
                    <a:pt x="106" y="166"/>
                  </a:lnTo>
                  <a:lnTo>
                    <a:pt x="114" y="172"/>
                  </a:lnTo>
                  <a:lnTo>
                    <a:pt x="122" y="176"/>
                  </a:lnTo>
                  <a:lnTo>
                    <a:pt x="132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52" y="180"/>
                  </a:lnTo>
                  <a:lnTo>
                    <a:pt x="162" y="178"/>
                  </a:lnTo>
                  <a:lnTo>
                    <a:pt x="170" y="174"/>
                  </a:lnTo>
                  <a:lnTo>
                    <a:pt x="178" y="168"/>
                  </a:lnTo>
                  <a:lnTo>
                    <a:pt x="184" y="160"/>
                  </a:lnTo>
                  <a:lnTo>
                    <a:pt x="188" y="152"/>
                  </a:lnTo>
                  <a:lnTo>
                    <a:pt x="192" y="142"/>
                  </a:lnTo>
                  <a:lnTo>
                    <a:pt x="192" y="142"/>
                  </a:lnTo>
                  <a:lnTo>
                    <a:pt x="194" y="132"/>
                  </a:lnTo>
                  <a:lnTo>
                    <a:pt x="192" y="122"/>
                  </a:lnTo>
                  <a:lnTo>
                    <a:pt x="190" y="112"/>
                  </a:lnTo>
                  <a:lnTo>
                    <a:pt x="186" y="104"/>
                  </a:lnTo>
                  <a:lnTo>
                    <a:pt x="180" y="96"/>
                  </a:lnTo>
                  <a:lnTo>
                    <a:pt x="172" y="90"/>
                  </a:lnTo>
                  <a:lnTo>
                    <a:pt x="164" y="84"/>
                  </a:lnTo>
                  <a:lnTo>
                    <a:pt x="154" y="82"/>
                  </a:lnTo>
                  <a:lnTo>
                    <a:pt x="154" y="82"/>
                  </a:lnTo>
                  <a:close/>
                  <a:moveTo>
                    <a:pt x="178" y="138"/>
                  </a:moveTo>
                  <a:lnTo>
                    <a:pt x="178" y="138"/>
                  </a:lnTo>
                  <a:lnTo>
                    <a:pt x="176" y="146"/>
                  </a:lnTo>
                  <a:lnTo>
                    <a:pt x="172" y="152"/>
                  </a:lnTo>
                  <a:lnTo>
                    <a:pt x="168" y="158"/>
                  </a:lnTo>
                  <a:lnTo>
                    <a:pt x="162" y="162"/>
                  </a:lnTo>
                  <a:lnTo>
                    <a:pt x="156" y="164"/>
                  </a:lnTo>
                  <a:lnTo>
                    <a:pt x="150" y="166"/>
                  </a:lnTo>
                  <a:lnTo>
                    <a:pt x="142" y="168"/>
                  </a:lnTo>
                  <a:lnTo>
                    <a:pt x="134" y="166"/>
                  </a:lnTo>
                  <a:lnTo>
                    <a:pt x="134" y="166"/>
                  </a:lnTo>
                  <a:lnTo>
                    <a:pt x="128" y="164"/>
                  </a:lnTo>
                  <a:lnTo>
                    <a:pt x="122" y="160"/>
                  </a:lnTo>
                  <a:lnTo>
                    <a:pt x="116" y="156"/>
                  </a:lnTo>
                  <a:lnTo>
                    <a:pt x="112" y="150"/>
                  </a:lnTo>
                  <a:lnTo>
                    <a:pt x="108" y="144"/>
                  </a:lnTo>
                  <a:lnTo>
                    <a:pt x="106" y="138"/>
                  </a:lnTo>
                  <a:lnTo>
                    <a:pt x="106" y="130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10" y="114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98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40" y="132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0" y="130"/>
                  </a:lnTo>
                  <a:lnTo>
                    <a:pt x="150" y="124"/>
                  </a:lnTo>
                  <a:lnTo>
                    <a:pt x="140" y="94"/>
                  </a:lnTo>
                  <a:lnTo>
                    <a:pt x="1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8" y="98"/>
                  </a:lnTo>
                  <a:lnTo>
                    <a:pt x="164" y="100"/>
                  </a:lnTo>
                  <a:lnTo>
                    <a:pt x="170" y="106"/>
                  </a:lnTo>
                  <a:lnTo>
                    <a:pt x="174" y="110"/>
                  </a:lnTo>
                  <a:lnTo>
                    <a:pt x="176" y="118"/>
                  </a:lnTo>
                  <a:lnTo>
                    <a:pt x="178" y="124"/>
                  </a:lnTo>
                  <a:lnTo>
                    <a:pt x="180" y="132"/>
                  </a:lnTo>
                  <a:lnTo>
                    <a:pt x="178" y="138"/>
                  </a:lnTo>
                  <a:lnTo>
                    <a:pt x="178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7"/>
            <p:cNvSpPr>
              <a:spLocks noEditPoints="1"/>
            </p:cNvSpPr>
            <p:nvPr/>
          </p:nvSpPr>
          <p:spPr bwMode="auto">
            <a:xfrm>
              <a:off x="1301750" y="1336675"/>
              <a:ext cx="158750" cy="16192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0" y="4"/>
                </a:cxn>
                <a:cxn ang="0">
                  <a:pos x="14" y="16"/>
                </a:cxn>
                <a:cxn ang="0">
                  <a:pos x="4" y="32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8" y="80"/>
                </a:cxn>
                <a:cxn ang="0">
                  <a:pos x="22" y="92"/>
                </a:cxn>
                <a:cxn ang="0">
                  <a:pos x="40" y="100"/>
                </a:cxn>
                <a:cxn ang="0">
                  <a:pos x="50" y="102"/>
                </a:cxn>
                <a:cxn ang="0">
                  <a:pos x="70" y="98"/>
                </a:cxn>
                <a:cxn ang="0">
                  <a:pos x="86" y="86"/>
                </a:cxn>
                <a:cxn ang="0">
                  <a:pos x="96" y="70"/>
                </a:cxn>
                <a:cxn ang="0">
                  <a:pos x="100" y="50"/>
                </a:cxn>
                <a:cxn ang="0">
                  <a:pos x="100" y="40"/>
                </a:cxn>
                <a:cxn ang="0">
                  <a:pos x="92" y="22"/>
                </a:cxn>
                <a:cxn ang="0">
                  <a:pos x="78" y="8"/>
                </a:cxn>
                <a:cxn ang="0">
                  <a:pos x="60" y="2"/>
                </a:cxn>
                <a:cxn ang="0">
                  <a:pos x="50" y="0"/>
                </a:cxn>
                <a:cxn ang="0">
                  <a:pos x="50" y="88"/>
                </a:cxn>
                <a:cxn ang="0">
                  <a:pos x="36" y="84"/>
                </a:cxn>
                <a:cxn ang="0">
                  <a:pos x="24" y="76"/>
                </a:cxn>
                <a:cxn ang="0">
                  <a:pos x="16" y="66"/>
                </a:cxn>
                <a:cxn ang="0">
                  <a:pos x="14" y="50"/>
                </a:cxn>
                <a:cxn ang="0">
                  <a:pos x="14" y="44"/>
                </a:cxn>
                <a:cxn ang="0">
                  <a:pos x="20" y="30"/>
                </a:cxn>
                <a:cxn ang="0">
                  <a:pos x="30" y="20"/>
                </a:cxn>
                <a:cxn ang="0">
                  <a:pos x="42" y="14"/>
                </a:cxn>
                <a:cxn ang="0">
                  <a:pos x="50" y="14"/>
                </a:cxn>
                <a:cxn ang="0">
                  <a:pos x="64" y="18"/>
                </a:cxn>
                <a:cxn ang="0">
                  <a:pos x="76" y="24"/>
                </a:cxn>
                <a:cxn ang="0">
                  <a:pos x="84" y="36"/>
                </a:cxn>
                <a:cxn ang="0">
                  <a:pos x="86" y="50"/>
                </a:cxn>
                <a:cxn ang="0">
                  <a:pos x="86" y="58"/>
                </a:cxn>
                <a:cxn ang="0">
                  <a:pos x="80" y="72"/>
                </a:cxn>
                <a:cxn ang="0">
                  <a:pos x="70" y="82"/>
                </a:cxn>
                <a:cxn ang="0">
                  <a:pos x="58" y="86"/>
                </a:cxn>
                <a:cxn ang="0">
                  <a:pos x="50" y="88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2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4" y="70"/>
                  </a:lnTo>
                  <a:lnTo>
                    <a:pt x="8" y="80"/>
                  </a:lnTo>
                  <a:lnTo>
                    <a:pt x="14" y="86"/>
                  </a:lnTo>
                  <a:lnTo>
                    <a:pt x="22" y="92"/>
                  </a:lnTo>
                  <a:lnTo>
                    <a:pt x="30" y="98"/>
                  </a:lnTo>
                  <a:lnTo>
                    <a:pt x="40" y="100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60" y="100"/>
                  </a:lnTo>
                  <a:lnTo>
                    <a:pt x="70" y="98"/>
                  </a:lnTo>
                  <a:lnTo>
                    <a:pt x="78" y="92"/>
                  </a:lnTo>
                  <a:lnTo>
                    <a:pt x="86" y="86"/>
                  </a:lnTo>
                  <a:lnTo>
                    <a:pt x="92" y="80"/>
                  </a:lnTo>
                  <a:lnTo>
                    <a:pt x="96" y="70"/>
                  </a:lnTo>
                  <a:lnTo>
                    <a:pt x="100" y="6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0"/>
                  </a:lnTo>
                  <a:lnTo>
                    <a:pt x="96" y="32"/>
                  </a:lnTo>
                  <a:lnTo>
                    <a:pt x="92" y="22"/>
                  </a:lnTo>
                  <a:lnTo>
                    <a:pt x="86" y="16"/>
                  </a:lnTo>
                  <a:lnTo>
                    <a:pt x="78" y="8"/>
                  </a:lnTo>
                  <a:lnTo>
                    <a:pt x="70" y="4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50" y="88"/>
                  </a:moveTo>
                  <a:lnTo>
                    <a:pt x="50" y="88"/>
                  </a:lnTo>
                  <a:lnTo>
                    <a:pt x="42" y="86"/>
                  </a:lnTo>
                  <a:lnTo>
                    <a:pt x="36" y="84"/>
                  </a:lnTo>
                  <a:lnTo>
                    <a:pt x="30" y="82"/>
                  </a:lnTo>
                  <a:lnTo>
                    <a:pt x="24" y="76"/>
                  </a:lnTo>
                  <a:lnTo>
                    <a:pt x="20" y="72"/>
                  </a:lnTo>
                  <a:lnTo>
                    <a:pt x="16" y="66"/>
                  </a:lnTo>
                  <a:lnTo>
                    <a:pt x="14" y="5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4"/>
                  </a:lnTo>
                  <a:lnTo>
                    <a:pt x="16" y="36"/>
                  </a:lnTo>
                  <a:lnTo>
                    <a:pt x="20" y="30"/>
                  </a:lnTo>
                  <a:lnTo>
                    <a:pt x="24" y="24"/>
                  </a:lnTo>
                  <a:lnTo>
                    <a:pt x="30" y="20"/>
                  </a:lnTo>
                  <a:lnTo>
                    <a:pt x="36" y="18"/>
                  </a:lnTo>
                  <a:lnTo>
                    <a:pt x="4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8" y="14"/>
                  </a:lnTo>
                  <a:lnTo>
                    <a:pt x="64" y="18"/>
                  </a:lnTo>
                  <a:lnTo>
                    <a:pt x="70" y="20"/>
                  </a:lnTo>
                  <a:lnTo>
                    <a:pt x="76" y="24"/>
                  </a:lnTo>
                  <a:lnTo>
                    <a:pt x="80" y="30"/>
                  </a:lnTo>
                  <a:lnTo>
                    <a:pt x="84" y="36"/>
                  </a:lnTo>
                  <a:lnTo>
                    <a:pt x="86" y="44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8"/>
                  </a:lnTo>
                  <a:lnTo>
                    <a:pt x="84" y="66"/>
                  </a:lnTo>
                  <a:lnTo>
                    <a:pt x="80" y="72"/>
                  </a:lnTo>
                  <a:lnTo>
                    <a:pt x="76" y="76"/>
                  </a:lnTo>
                  <a:lnTo>
                    <a:pt x="70" y="82"/>
                  </a:lnTo>
                  <a:lnTo>
                    <a:pt x="64" y="84"/>
                  </a:lnTo>
                  <a:lnTo>
                    <a:pt x="58" y="86"/>
                  </a:lnTo>
                  <a:lnTo>
                    <a:pt x="50" y="88"/>
                  </a:lnTo>
                  <a:lnTo>
                    <a:pt x="50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 74"/>
          <p:cNvGrpSpPr/>
          <p:nvPr/>
        </p:nvGrpSpPr>
        <p:grpSpPr>
          <a:xfrm>
            <a:off x="9164375" y="2427670"/>
            <a:ext cx="1008326" cy="855160"/>
            <a:chOff x="1838325" y="822325"/>
            <a:chExt cx="752475" cy="638175"/>
          </a:xfrm>
          <a:gradFill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76" name="Freeform 58"/>
            <p:cNvSpPr>
              <a:spLocks/>
            </p:cNvSpPr>
            <p:nvPr/>
          </p:nvSpPr>
          <p:spPr bwMode="auto">
            <a:xfrm>
              <a:off x="1838325" y="1069975"/>
              <a:ext cx="752475" cy="390525"/>
            </a:xfrm>
            <a:custGeom>
              <a:avLst/>
              <a:gdLst/>
              <a:ahLst/>
              <a:cxnLst>
                <a:cxn ang="0">
                  <a:pos x="316" y="126"/>
                </a:cxn>
                <a:cxn ang="0">
                  <a:pos x="316" y="0"/>
                </a:cxn>
                <a:cxn ang="0">
                  <a:pos x="158" y="0"/>
                </a:cxn>
                <a:cxn ang="0">
                  <a:pos x="158" y="94"/>
                </a:cxn>
                <a:cxn ang="0">
                  <a:pos x="0" y="94"/>
                </a:cxn>
                <a:cxn ang="0">
                  <a:pos x="0" y="246"/>
                </a:cxn>
                <a:cxn ang="0">
                  <a:pos x="474" y="246"/>
                </a:cxn>
                <a:cxn ang="0">
                  <a:pos x="474" y="126"/>
                </a:cxn>
                <a:cxn ang="0">
                  <a:pos x="316" y="126"/>
                </a:cxn>
              </a:cxnLst>
              <a:rect l="0" t="0" r="r" b="b"/>
              <a:pathLst>
                <a:path w="474" h="246">
                  <a:moveTo>
                    <a:pt x="316" y="126"/>
                  </a:moveTo>
                  <a:lnTo>
                    <a:pt x="316" y="0"/>
                  </a:lnTo>
                  <a:lnTo>
                    <a:pt x="158" y="0"/>
                  </a:lnTo>
                  <a:lnTo>
                    <a:pt x="158" y="94"/>
                  </a:lnTo>
                  <a:lnTo>
                    <a:pt x="0" y="94"/>
                  </a:lnTo>
                  <a:lnTo>
                    <a:pt x="0" y="246"/>
                  </a:lnTo>
                  <a:lnTo>
                    <a:pt x="474" y="246"/>
                  </a:lnTo>
                  <a:lnTo>
                    <a:pt x="474" y="126"/>
                  </a:lnTo>
                  <a:lnTo>
                    <a:pt x="316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2105025" y="822325"/>
              <a:ext cx="215900" cy="2063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84" y="50"/>
                </a:cxn>
                <a:cxn ang="0">
                  <a:pos x="136" y="50"/>
                </a:cxn>
                <a:cxn ang="0">
                  <a:pos x="94" y="80"/>
                </a:cxn>
                <a:cxn ang="0">
                  <a:pos x="110" y="130"/>
                </a:cxn>
                <a:cxn ang="0">
                  <a:pos x="68" y="98"/>
                </a:cxn>
                <a:cxn ang="0">
                  <a:pos x="26" y="130"/>
                </a:cxn>
                <a:cxn ang="0">
                  <a:pos x="42" y="80"/>
                </a:cxn>
                <a:cxn ang="0">
                  <a:pos x="0" y="50"/>
                </a:cxn>
                <a:cxn ang="0">
                  <a:pos x="52" y="50"/>
                </a:cxn>
                <a:cxn ang="0">
                  <a:pos x="68" y="0"/>
                </a:cxn>
              </a:cxnLst>
              <a:rect l="0" t="0" r="r" b="b"/>
              <a:pathLst>
                <a:path w="136" h="130">
                  <a:moveTo>
                    <a:pt x="68" y="0"/>
                  </a:moveTo>
                  <a:lnTo>
                    <a:pt x="84" y="50"/>
                  </a:lnTo>
                  <a:lnTo>
                    <a:pt x="136" y="50"/>
                  </a:lnTo>
                  <a:lnTo>
                    <a:pt x="94" y="80"/>
                  </a:lnTo>
                  <a:lnTo>
                    <a:pt x="110" y="130"/>
                  </a:lnTo>
                  <a:lnTo>
                    <a:pt x="68" y="98"/>
                  </a:lnTo>
                  <a:lnTo>
                    <a:pt x="26" y="130"/>
                  </a:lnTo>
                  <a:lnTo>
                    <a:pt x="42" y="80"/>
                  </a:lnTo>
                  <a:lnTo>
                    <a:pt x="0" y="50"/>
                  </a:lnTo>
                  <a:lnTo>
                    <a:pt x="52" y="5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0"/>
            <p:cNvSpPr>
              <a:spLocks/>
            </p:cNvSpPr>
            <p:nvPr/>
          </p:nvSpPr>
          <p:spPr bwMode="auto">
            <a:xfrm>
              <a:off x="2355850" y="1022350"/>
              <a:ext cx="219075" cy="206375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86" y="50"/>
                </a:cxn>
                <a:cxn ang="0">
                  <a:pos x="138" y="50"/>
                </a:cxn>
                <a:cxn ang="0">
                  <a:pos x="96" y="80"/>
                </a:cxn>
                <a:cxn ang="0">
                  <a:pos x="112" y="130"/>
                </a:cxn>
                <a:cxn ang="0">
                  <a:pos x="70" y="98"/>
                </a:cxn>
                <a:cxn ang="0">
                  <a:pos x="28" y="130"/>
                </a:cxn>
                <a:cxn ang="0">
                  <a:pos x="44" y="80"/>
                </a:cxn>
                <a:cxn ang="0">
                  <a:pos x="0" y="50"/>
                </a:cxn>
                <a:cxn ang="0">
                  <a:pos x="54" y="50"/>
                </a:cxn>
                <a:cxn ang="0">
                  <a:pos x="70" y="0"/>
                </a:cxn>
              </a:cxnLst>
              <a:rect l="0" t="0" r="r" b="b"/>
              <a:pathLst>
                <a:path w="138" h="130">
                  <a:moveTo>
                    <a:pt x="70" y="0"/>
                  </a:moveTo>
                  <a:lnTo>
                    <a:pt x="86" y="50"/>
                  </a:lnTo>
                  <a:lnTo>
                    <a:pt x="138" y="50"/>
                  </a:lnTo>
                  <a:lnTo>
                    <a:pt x="96" y="80"/>
                  </a:lnTo>
                  <a:lnTo>
                    <a:pt x="112" y="130"/>
                  </a:lnTo>
                  <a:lnTo>
                    <a:pt x="70" y="98"/>
                  </a:lnTo>
                  <a:lnTo>
                    <a:pt x="28" y="130"/>
                  </a:lnTo>
                  <a:lnTo>
                    <a:pt x="44" y="80"/>
                  </a:lnTo>
                  <a:lnTo>
                    <a:pt x="0" y="50"/>
                  </a:lnTo>
                  <a:lnTo>
                    <a:pt x="54" y="5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1"/>
            <p:cNvSpPr>
              <a:spLocks/>
            </p:cNvSpPr>
            <p:nvPr/>
          </p:nvSpPr>
          <p:spPr bwMode="auto">
            <a:xfrm>
              <a:off x="1854200" y="971550"/>
              <a:ext cx="215900" cy="206375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84" y="50"/>
                </a:cxn>
                <a:cxn ang="0">
                  <a:pos x="136" y="50"/>
                </a:cxn>
                <a:cxn ang="0">
                  <a:pos x="94" y="80"/>
                </a:cxn>
                <a:cxn ang="0">
                  <a:pos x="110" y="130"/>
                </a:cxn>
                <a:cxn ang="0">
                  <a:pos x="68" y="100"/>
                </a:cxn>
                <a:cxn ang="0">
                  <a:pos x="26" y="130"/>
                </a:cxn>
                <a:cxn ang="0">
                  <a:pos x="42" y="80"/>
                </a:cxn>
                <a:cxn ang="0">
                  <a:pos x="0" y="50"/>
                </a:cxn>
                <a:cxn ang="0">
                  <a:pos x="52" y="50"/>
                </a:cxn>
                <a:cxn ang="0">
                  <a:pos x="68" y="0"/>
                </a:cxn>
              </a:cxnLst>
              <a:rect l="0" t="0" r="r" b="b"/>
              <a:pathLst>
                <a:path w="136" h="130">
                  <a:moveTo>
                    <a:pt x="68" y="0"/>
                  </a:moveTo>
                  <a:lnTo>
                    <a:pt x="84" y="50"/>
                  </a:lnTo>
                  <a:lnTo>
                    <a:pt x="136" y="50"/>
                  </a:lnTo>
                  <a:lnTo>
                    <a:pt x="94" y="80"/>
                  </a:lnTo>
                  <a:lnTo>
                    <a:pt x="110" y="130"/>
                  </a:lnTo>
                  <a:lnTo>
                    <a:pt x="68" y="100"/>
                  </a:lnTo>
                  <a:lnTo>
                    <a:pt x="26" y="130"/>
                  </a:lnTo>
                  <a:lnTo>
                    <a:pt x="42" y="80"/>
                  </a:lnTo>
                  <a:lnTo>
                    <a:pt x="0" y="50"/>
                  </a:lnTo>
                  <a:lnTo>
                    <a:pt x="52" y="50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2" name="图片 3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空心弧 69"/>
          <p:cNvSpPr/>
          <p:nvPr/>
        </p:nvSpPr>
        <p:spPr>
          <a:xfrm>
            <a:off x="10788560" y="1676400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空心弧 68"/>
          <p:cNvSpPr/>
          <p:nvPr/>
        </p:nvSpPr>
        <p:spPr>
          <a:xfrm rot="10800000">
            <a:off x="-1501377" y="2336398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空心弧 59"/>
          <p:cNvSpPr/>
          <p:nvPr/>
        </p:nvSpPr>
        <p:spPr>
          <a:xfrm>
            <a:off x="991019" y="1676400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空心弧 60"/>
          <p:cNvSpPr/>
          <p:nvPr/>
        </p:nvSpPr>
        <p:spPr>
          <a:xfrm rot="10800000">
            <a:off x="3491525" y="2336398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空心弧 61"/>
          <p:cNvSpPr/>
          <p:nvPr/>
        </p:nvSpPr>
        <p:spPr>
          <a:xfrm>
            <a:off x="5846668" y="1676400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空心弧 62"/>
          <p:cNvSpPr/>
          <p:nvPr/>
        </p:nvSpPr>
        <p:spPr>
          <a:xfrm rot="10800000">
            <a:off x="8305697" y="2336398"/>
            <a:ext cx="2984902" cy="2984902"/>
          </a:xfrm>
          <a:prstGeom prst="blockArc">
            <a:avLst>
              <a:gd name="adj1" fmla="val 10800000"/>
              <a:gd name="adj2" fmla="val 21461168"/>
              <a:gd name="adj3" fmla="val 20156"/>
            </a:avLst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活动流程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50512" y="2997200"/>
            <a:ext cx="985212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192854" y="2997200"/>
            <a:ext cx="985212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635196" y="2997200"/>
            <a:ext cx="985212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077537" y="2997200"/>
            <a:ext cx="985212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0500170" y="2997200"/>
            <a:ext cx="985212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0" y="2997200"/>
            <a:ext cx="121920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1241514" y="2004838"/>
            <a:ext cx="2496196" cy="258026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030741"/>
              </a:avLst>
            </a:prstTxWarp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YOUR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552159" y="2461550"/>
            <a:ext cx="2496196" cy="2580264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YOUR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24278" y="3268017"/>
            <a:ext cx="740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ONE</a:t>
            </a:r>
            <a:endParaRPr kumimoji="1" lang="zh-CN" altLang="en-US" sz="20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730027" y="2461550"/>
            <a:ext cx="2496196" cy="2580264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YOUR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304359" y="3268016"/>
            <a:ext cx="78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smtClean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TWO</a:t>
            </a:r>
            <a:endParaRPr kumimoji="1" lang="zh-CN" altLang="en-US" sz="20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094426" y="2004838"/>
            <a:ext cx="2496196" cy="258026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030741"/>
              </a:avLst>
            </a:prstTxWarp>
            <a:spAutoFit/>
          </a:bodyPr>
          <a:lstStyle/>
          <a:p>
            <a:pPr algn="ctr"/>
            <a:r>
              <a:rPr kumimoji="1" lang="en-US" altLang="zh-CN" sz="1600" b="1" dirty="0" smtClean="0">
                <a:solidFill>
                  <a:schemeClr val="bg1"/>
                </a:solidFill>
              </a:rPr>
              <a:t>YOUR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TITLE</a:t>
            </a:r>
            <a:r>
              <a:rPr kumimoji="1"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b="1" dirty="0" smtClean="0">
                <a:solidFill>
                  <a:schemeClr val="bg1"/>
                </a:solidFill>
              </a:rPr>
              <a:t>HERE</a:t>
            </a:r>
            <a:endParaRPr kumimoji="1"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664151" y="3268017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THREE</a:t>
            </a:r>
            <a:endParaRPr kumimoji="1" lang="zh-CN" altLang="en-US" sz="20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37209" y="326801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 smtClean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FOUR</a:t>
            </a:r>
            <a:endParaRPr kumimoji="1" lang="zh-CN" altLang="en-US" sz="20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1" name="矩形 55"/>
          <p:cNvSpPr/>
          <p:nvPr/>
        </p:nvSpPr>
        <p:spPr>
          <a:xfrm>
            <a:off x="1717728" y="3182517"/>
            <a:ext cx="151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顶部“开始”面板中可以对字体、字号、颜色、行距等进行修改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2" name="矩形 55"/>
          <p:cNvSpPr/>
          <p:nvPr/>
        </p:nvSpPr>
        <p:spPr>
          <a:xfrm>
            <a:off x="4220093" y="3168851"/>
            <a:ext cx="151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修改</a:t>
            </a:r>
            <a:r>
              <a:rPr lang="zh-CN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3" name="矩形 55"/>
          <p:cNvSpPr/>
          <p:nvPr/>
        </p:nvSpPr>
        <p:spPr>
          <a:xfrm>
            <a:off x="6581086" y="3182516"/>
            <a:ext cx="151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修改</a:t>
            </a:r>
            <a:r>
              <a:rPr lang="zh-CN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4" name="矩形 55"/>
          <p:cNvSpPr/>
          <p:nvPr/>
        </p:nvSpPr>
        <p:spPr>
          <a:xfrm>
            <a:off x="9034951" y="3168851"/>
            <a:ext cx="151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顶部“开始”面板中可以对字体、字号、颜色、行距等进行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修改</a:t>
            </a:r>
            <a:r>
              <a:rPr lang="zh-CN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News Gothic MT" charset="0"/>
              </a:rPr>
              <a:t>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854148" y="1508852"/>
            <a:ext cx="3549338" cy="3549334"/>
            <a:chOff x="5238061" y="2381958"/>
            <a:chExt cx="1740059" cy="1740059"/>
          </a:xfrm>
        </p:grpSpPr>
        <p:sp>
          <p:nvSpPr>
            <p:cNvPr id="3" name="椭圆 2"/>
            <p:cNvSpPr/>
            <p:nvPr/>
          </p:nvSpPr>
          <p:spPr>
            <a:xfrm>
              <a:off x="5238061" y="23819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0" b="1" dirty="0">
                  <a:solidFill>
                    <a:schemeClr val="bg1"/>
                  </a:solidFill>
                </a:rPr>
                <a:t>4</a:t>
              </a:r>
              <a:endParaRPr kumimoji="1" lang="zh-CN" altLang="en-US" sz="18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同心圆 3"/>
            <p:cNvSpPr/>
            <p:nvPr/>
          </p:nvSpPr>
          <p:spPr>
            <a:xfrm>
              <a:off x="5340761" y="24846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75782" y="235005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活动安排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8336" y="3673490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THE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SCHEDULE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OF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THE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EVENT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活动安排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2200" y="3310541"/>
            <a:ext cx="10122024" cy="1292662"/>
          </a:xfrm>
          <a:prstGeom prst="rect">
            <a:avLst/>
          </a:prstGeom>
          <a:noFill/>
        </p:spPr>
        <p:txBody>
          <a:bodyPr wrap="square" numCol="2" spcCol="288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倍字间距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5338" y="1745800"/>
            <a:ext cx="958424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2400" b="1" dirty="0" smtClean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2400" b="1" dirty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24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3" y="1525689"/>
            <a:ext cx="530267" cy="4402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498987"/>
            <a:ext cx="540272" cy="4602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5338" y="4954525"/>
            <a:ext cx="10138886" cy="760475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61088" y="5115348"/>
            <a:ext cx="9584248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160"/>
          <p:cNvSpPr/>
          <p:nvPr/>
        </p:nvSpPr>
        <p:spPr>
          <a:xfrm>
            <a:off x="0" y="1727200"/>
            <a:ext cx="12192000" cy="16128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活动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安排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115061" y="3340100"/>
            <a:ext cx="0" cy="609600"/>
          </a:xfrm>
          <a:prstGeom prst="line">
            <a:avLst/>
          </a:prstGeom>
          <a:ln w="28575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 117"/>
          <p:cNvGrpSpPr/>
          <p:nvPr/>
        </p:nvGrpSpPr>
        <p:grpSpPr>
          <a:xfrm>
            <a:off x="1256792" y="3340100"/>
            <a:ext cx="1275588" cy="609600"/>
            <a:chOff x="1104392" y="4432300"/>
            <a:chExt cx="1275588" cy="609600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110439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124612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138785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152958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67132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181305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1954783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209651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223824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237998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 118"/>
          <p:cNvGrpSpPr/>
          <p:nvPr/>
        </p:nvGrpSpPr>
        <p:grpSpPr>
          <a:xfrm>
            <a:off x="2674112" y="3340100"/>
            <a:ext cx="1275588" cy="609600"/>
            <a:chOff x="2521712" y="4432300"/>
            <a:chExt cx="1275588" cy="609600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252171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266344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280517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2946907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308864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323037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3372103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351383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65556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379730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 119"/>
          <p:cNvGrpSpPr/>
          <p:nvPr/>
        </p:nvGrpSpPr>
        <p:grpSpPr>
          <a:xfrm>
            <a:off x="4091432" y="3340100"/>
            <a:ext cx="1275588" cy="609600"/>
            <a:chOff x="3939032" y="4432300"/>
            <a:chExt cx="1275588" cy="609600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393903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408076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>
              <a:off x="422249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>
              <a:off x="4364227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/>
            <p:cNvCxnSpPr/>
            <p:nvPr/>
          </p:nvCxnSpPr>
          <p:spPr>
            <a:xfrm>
              <a:off x="450596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>
              <a:off x="464769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>
              <a:off x="478942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493115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>
              <a:off x="507288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/>
            <p:nvPr/>
          </p:nvCxnSpPr>
          <p:spPr>
            <a:xfrm>
              <a:off x="521462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 120"/>
          <p:cNvGrpSpPr/>
          <p:nvPr/>
        </p:nvGrpSpPr>
        <p:grpSpPr>
          <a:xfrm>
            <a:off x="5508751" y="3340100"/>
            <a:ext cx="1275589" cy="609600"/>
            <a:chOff x="5356351" y="4432300"/>
            <a:chExt cx="1275589" cy="609600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5356351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>
              <a:off x="549808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563981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>
              <a:off x="5781547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>
              <a:off x="592328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/>
            <p:nvPr/>
          </p:nvCxnSpPr>
          <p:spPr>
            <a:xfrm>
              <a:off x="606501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/>
            <p:nvPr/>
          </p:nvCxnSpPr>
          <p:spPr>
            <a:xfrm>
              <a:off x="620674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/>
            <p:nvPr/>
          </p:nvCxnSpPr>
          <p:spPr>
            <a:xfrm>
              <a:off x="634847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/>
            <p:nvPr/>
          </p:nvCxnSpPr>
          <p:spPr>
            <a:xfrm>
              <a:off x="649020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/>
            <p:cNvCxnSpPr/>
            <p:nvPr/>
          </p:nvCxnSpPr>
          <p:spPr>
            <a:xfrm>
              <a:off x="663194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 121"/>
          <p:cNvGrpSpPr/>
          <p:nvPr/>
        </p:nvGrpSpPr>
        <p:grpSpPr>
          <a:xfrm>
            <a:off x="6926071" y="3340100"/>
            <a:ext cx="1275589" cy="609600"/>
            <a:chOff x="6773671" y="4432300"/>
            <a:chExt cx="1275589" cy="609600"/>
          </a:xfrm>
        </p:grpSpPr>
        <p:cxnSp>
          <p:nvCxnSpPr>
            <p:cNvPr id="50" name="直线连接符 49"/>
            <p:cNvCxnSpPr/>
            <p:nvPr/>
          </p:nvCxnSpPr>
          <p:spPr>
            <a:xfrm>
              <a:off x="6773671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/>
            <p:nvPr/>
          </p:nvCxnSpPr>
          <p:spPr>
            <a:xfrm>
              <a:off x="691540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/>
            <p:cNvCxnSpPr/>
            <p:nvPr/>
          </p:nvCxnSpPr>
          <p:spPr>
            <a:xfrm>
              <a:off x="705713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/>
            <p:nvPr/>
          </p:nvCxnSpPr>
          <p:spPr>
            <a:xfrm>
              <a:off x="719886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/>
            <p:nvPr/>
          </p:nvCxnSpPr>
          <p:spPr>
            <a:xfrm>
              <a:off x="734060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/>
            <p:nvPr/>
          </p:nvCxnSpPr>
          <p:spPr>
            <a:xfrm>
              <a:off x="748233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/>
            <p:nvPr/>
          </p:nvCxnSpPr>
          <p:spPr>
            <a:xfrm>
              <a:off x="762406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/>
            <p:nvPr/>
          </p:nvCxnSpPr>
          <p:spPr>
            <a:xfrm>
              <a:off x="7765795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/>
            <p:nvPr/>
          </p:nvCxnSpPr>
          <p:spPr>
            <a:xfrm>
              <a:off x="790752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/>
            <p:nvPr/>
          </p:nvCxnSpPr>
          <p:spPr>
            <a:xfrm>
              <a:off x="804926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 122"/>
          <p:cNvGrpSpPr/>
          <p:nvPr/>
        </p:nvGrpSpPr>
        <p:grpSpPr>
          <a:xfrm>
            <a:off x="8343391" y="3340100"/>
            <a:ext cx="1275589" cy="609600"/>
            <a:chOff x="8190991" y="4432300"/>
            <a:chExt cx="1275589" cy="609600"/>
          </a:xfrm>
        </p:grpSpPr>
        <p:cxnSp>
          <p:nvCxnSpPr>
            <p:cNvPr id="60" name="直线连接符 59"/>
            <p:cNvCxnSpPr/>
            <p:nvPr/>
          </p:nvCxnSpPr>
          <p:spPr>
            <a:xfrm>
              <a:off x="8190991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/>
            <p:nvPr/>
          </p:nvCxnSpPr>
          <p:spPr>
            <a:xfrm>
              <a:off x="833272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/>
            <p:cNvCxnSpPr/>
            <p:nvPr/>
          </p:nvCxnSpPr>
          <p:spPr>
            <a:xfrm>
              <a:off x="847445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/>
            <p:nvPr/>
          </p:nvCxnSpPr>
          <p:spPr>
            <a:xfrm>
              <a:off x="861618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/>
            <p:nvPr/>
          </p:nvCxnSpPr>
          <p:spPr>
            <a:xfrm>
              <a:off x="8757920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/>
            <p:cNvCxnSpPr/>
            <p:nvPr/>
          </p:nvCxnSpPr>
          <p:spPr>
            <a:xfrm>
              <a:off x="889965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/>
            <p:cNvCxnSpPr/>
            <p:nvPr/>
          </p:nvCxnSpPr>
          <p:spPr>
            <a:xfrm>
              <a:off x="904138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/>
            <p:cNvCxnSpPr/>
            <p:nvPr/>
          </p:nvCxnSpPr>
          <p:spPr>
            <a:xfrm>
              <a:off x="9183115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/>
            <p:nvPr/>
          </p:nvCxnSpPr>
          <p:spPr>
            <a:xfrm>
              <a:off x="932484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/>
            <p:cNvCxnSpPr/>
            <p:nvPr/>
          </p:nvCxnSpPr>
          <p:spPr>
            <a:xfrm>
              <a:off x="946658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 123"/>
          <p:cNvGrpSpPr/>
          <p:nvPr/>
        </p:nvGrpSpPr>
        <p:grpSpPr>
          <a:xfrm>
            <a:off x="9760711" y="3340100"/>
            <a:ext cx="1275589" cy="609600"/>
            <a:chOff x="9608311" y="4432300"/>
            <a:chExt cx="1275589" cy="609600"/>
          </a:xfrm>
        </p:grpSpPr>
        <p:cxnSp>
          <p:nvCxnSpPr>
            <p:cNvPr id="70" name="直线连接符 69"/>
            <p:cNvCxnSpPr/>
            <p:nvPr/>
          </p:nvCxnSpPr>
          <p:spPr>
            <a:xfrm>
              <a:off x="9608311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/>
            <p:cNvCxnSpPr/>
            <p:nvPr/>
          </p:nvCxnSpPr>
          <p:spPr>
            <a:xfrm>
              <a:off x="975004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/>
            <p:nvPr/>
          </p:nvCxnSpPr>
          <p:spPr>
            <a:xfrm>
              <a:off x="9891776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72"/>
            <p:cNvCxnSpPr/>
            <p:nvPr/>
          </p:nvCxnSpPr>
          <p:spPr>
            <a:xfrm>
              <a:off x="1003350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/>
            <p:cNvCxnSpPr/>
            <p:nvPr/>
          </p:nvCxnSpPr>
          <p:spPr>
            <a:xfrm>
              <a:off x="10175239" y="4432300"/>
              <a:ext cx="0" cy="4064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/>
            <p:cNvCxnSpPr/>
            <p:nvPr/>
          </p:nvCxnSpPr>
          <p:spPr>
            <a:xfrm>
              <a:off x="10316972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/>
            <p:nvPr/>
          </p:nvCxnSpPr>
          <p:spPr>
            <a:xfrm>
              <a:off x="10458704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/>
            <p:cNvCxnSpPr/>
            <p:nvPr/>
          </p:nvCxnSpPr>
          <p:spPr>
            <a:xfrm>
              <a:off x="10600435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/>
            <p:nvPr/>
          </p:nvCxnSpPr>
          <p:spPr>
            <a:xfrm>
              <a:off x="10742168" y="4432300"/>
              <a:ext cx="0" cy="267855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/>
            <p:nvPr/>
          </p:nvCxnSpPr>
          <p:spPr>
            <a:xfrm>
              <a:off x="10883900" y="44323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直线连接符 99"/>
          <p:cNvCxnSpPr/>
          <p:nvPr/>
        </p:nvCxnSpPr>
        <p:spPr>
          <a:xfrm flipH="1">
            <a:off x="2" y="3340100"/>
            <a:ext cx="12191998" cy="0"/>
          </a:xfrm>
          <a:prstGeom prst="line">
            <a:avLst/>
          </a:prstGeom>
          <a:ln w="5715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465723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8:00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883696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10:00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301669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12:00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719642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14:00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137615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16:00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7555588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18:00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973561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20:00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0391534" y="4077335"/>
            <a:ext cx="128952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457200">
              <a:lnSpc>
                <a:spcPct val="130000"/>
              </a:lnSpc>
            </a:pPr>
            <a:r>
              <a:rPr lang="en-US" altLang="zh-CN" sz="1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rPr>
              <a:t>22:00</a:t>
            </a:r>
            <a:endParaRPr lang="en-US" altLang="zh-CN" sz="1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31" name="组 130"/>
          <p:cNvGrpSpPr/>
          <p:nvPr/>
        </p:nvGrpSpPr>
        <p:grpSpPr>
          <a:xfrm>
            <a:off x="416676" y="4513245"/>
            <a:ext cx="1387621" cy="869176"/>
            <a:chOff x="416676" y="4967489"/>
            <a:chExt cx="1387621" cy="869176"/>
          </a:xfrm>
        </p:grpSpPr>
        <p:sp>
          <p:nvSpPr>
            <p:cNvPr id="128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834649" y="4513245"/>
            <a:ext cx="1387621" cy="869176"/>
            <a:chOff x="416676" y="4967489"/>
            <a:chExt cx="1387621" cy="869176"/>
          </a:xfrm>
        </p:grpSpPr>
        <p:sp>
          <p:nvSpPr>
            <p:cNvPr id="133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3255236" y="4513245"/>
            <a:ext cx="1387621" cy="869176"/>
            <a:chOff x="416676" y="4967489"/>
            <a:chExt cx="1387621" cy="869176"/>
          </a:xfrm>
        </p:grpSpPr>
        <p:sp>
          <p:nvSpPr>
            <p:cNvPr id="136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4673209" y="4513245"/>
            <a:ext cx="1387621" cy="869176"/>
            <a:chOff x="416676" y="4967489"/>
            <a:chExt cx="1387621" cy="869176"/>
          </a:xfrm>
        </p:grpSpPr>
        <p:sp>
          <p:nvSpPr>
            <p:cNvPr id="139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6085956" y="4513245"/>
            <a:ext cx="1387621" cy="869176"/>
            <a:chOff x="416676" y="4967489"/>
            <a:chExt cx="1387621" cy="869176"/>
          </a:xfrm>
        </p:grpSpPr>
        <p:sp>
          <p:nvSpPr>
            <p:cNvPr id="142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44" name="组 143"/>
          <p:cNvGrpSpPr/>
          <p:nvPr/>
        </p:nvGrpSpPr>
        <p:grpSpPr>
          <a:xfrm>
            <a:off x="7503929" y="4513245"/>
            <a:ext cx="1387621" cy="869176"/>
            <a:chOff x="416676" y="4967489"/>
            <a:chExt cx="1387621" cy="869176"/>
          </a:xfrm>
        </p:grpSpPr>
        <p:sp>
          <p:nvSpPr>
            <p:cNvPr id="145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47" name="组 146"/>
          <p:cNvGrpSpPr/>
          <p:nvPr/>
        </p:nvGrpSpPr>
        <p:grpSpPr>
          <a:xfrm>
            <a:off x="8924516" y="4513245"/>
            <a:ext cx="1387621" cy="869176"/>
            <a:chOff x="416676" y="4967489"/>
            <a:chExt cx="1387621" cy="869176"/>
          </a:xfrm>
        </p:grpSpPr>
        <p:sp>
          <p:nvSpPr>
            <p:cNvPr id="148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0" name="组 149"/>
          <p:cNvGrpSpPr/>
          <p:nvPr/>
        </p:nvGrpSpPr>
        <p:grpSpPr>
          <a:xfrm>
            <a:off x="10342489" y="4513245"/>
            <a:ext cx="1387621" cy="869176"/>
            <a:chOff x="416676" y="4967489"/>
            <a:chExt cx="1387621" cy="869176"/>
          </a:xfrm>
        </p:grpSpPr>
        <p:sp>
          <p:nvSpPr>
            <p:cNvPr id="151" name="矩形 55"/>
            <p:cNvSpPr/>
            <p:nvPr/>
          </p:nvSpPr>
          <p:spPr>
            <a:xfrm>
              <a:off x="416676" y="5245734"/>
              <a:ext cx="1387621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顶部“开始”面板中可以对字体、字号、颜色、行距等进行修改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  <a:sym typeface="News Gothic MT" charset="0"/>
                </a:rPr>
                <a:t>。</a:t>
              </a:r>
              <a:endPara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472989" y="4967489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153" name="图片 15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599312" y="2057927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2017285" y="2057927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3440684" y="2068528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4858657" y="2068528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7" name="图片 15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6258514" y="2068481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8" name="图片 15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7676487" y="2068481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9" name="图片 15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9099886" y="2079082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0" name="图片 15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10517859" y="2079082"/>
            <a:ext cx="1036882" cy="1036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2" name="图片 16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活动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安排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485900"/>
            <a:ext cx="12192000" cy="3199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直线连接符 3"/>
          <p:cNvCxnSpPr/>
          <p:nvPr/>
        </p:nvCxnSpPr>
        <p:spPr>
          <a:xfrm flipH="1">
            <a:off x="2" y="1473200"/>
            <a:ext cx="12191998" cy="0"/>
          </a:xfrm>
          <a:prstGeom prst="line">
            <a:avLst/>
          </a:prstGeom>
          <a:ln w="76200" cap="rnd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 4"/>
          <p:cNvGrpSpPr/>
          <p:nvPr/>
        </p:nvGrpSpPr>
        <p:grpSpPr>
          <a:xfrm>
            <a:off x="465722" y="1485901"/>
            <a:ext cx="11065877" cy="812800"/>
            <a:chOff x="465723" y="1485900"/>
            <a:chExt cx="8379394" cy="110964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1115061" y="1485900"/>
              <a:ext cx="0" cy="609600"/>
            </a:xfrm>
            <a:prstGeom prst="line">
              <a:avLst/>
            </a:prstGeom>
            <a:ln w="28575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 6"/>
            <p:cNvGrpSpPr/>
            <p:nvPr/>
          </p:nvGrpSpPr>
          <p:grpSpPr>
            <a:xfrm>
              <a:off x="1256792" y="1485900"/>
              <a:ext cx="1275588" cy="609600"/>
              <a:chOff x="1104392" y="4432300"/>
              <a:chExt cx="1275588" cy="609600"/>
            </a:xfrm>
          </p:grpSpPr>
          <p:cxnSp>
            <p:nvCxnSpPr>
              <p:cNvPr id="58" name="直线连接符 57"/>
              <p:cNvCxnSpPr/>
              <p:nvPr/>
            </p:nvCxnSpPr>
            <p:spPr>
              <a:xfrm>
                <a:off x="110439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/>
              <p:cNvCxnSpPr/>
              <p:nvPr/>
            </p:nvCxnSpPr>
            <p:spPr>
              <a:xfrm>
                <a:off x="124612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/>
              <p:nvPr/>
            </p:nvCxnSpPr>
            <p:spPr>
              <a:xfrm>
                <a:off x="138785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/>
              <p:cNvCxnSpPr/>
              <p:nvPr/>
            </p:nvCxnSpPr>
            <p:spPr>
              <a:xfrm>
                <a:off x="152958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/>
              <p:cNvCxnSpPr/>
              <p:nvPr/>
            </p:nvCxnSpPr>
            <p:spPr>
              <a:xfrm>
                <a:off x="1671320" y="4432300"/>
                <a:ext cx="0" cy="4064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/>
              <p:cNvCxnSpPr/>
              <p:nvPr/>
            </p:nvCxnSpPr>
            <p:spPr>
              <a:xfrm>
                <a:off x="181305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/>
              <p:cNvCxnSpPr/>
              <p:nvPr/>
            </p:nvCxnSpPr>
            <p:spPr>
              <a:xfrm>
                <a:off x="1954783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/>
              <p:cNvCxnSpPr/>
              <p:nvPr/>
            </p:nvCxnSpPr>
            <p:spPr>
              <a:xfrm>
                <a:off x="209651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/>
              <p:cNvCxnSpPr/>
              <p:nvPr/>
            </p:nvCxnSpPr>
            <p:spPr>
              <a:xfrm>
                <a:off x="223824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66"/>
              <p:cNvCxnSpPr/>
              <p:nvPr/>
            </p:nvCxnSpPr>
            <p:spPr>
              <a:xfrm>
                <a:off x="2379980" y="4432300"/>
                <a:ext cx="0" cy="6096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 7"/>
            <p:cNvGrpSpPr/>
            <p:nvPr/>
          </p:nvGrpSpPr>
          <p:grpSpPr>
            <a:xfrm>
              <a:off x="2674112" y="1485900"/>
              <a:ext cx="1275588" cy="609600"/>
              <a:chOff x="2521712" y="4432300"/>
              <a:chExt cx="1275588" cy="609600"/>
            </a:xfrm>
          </p:grpSpPr>
          <p:cxnSp>
            <p:nvCxnSpPr>
              <p:cNvPr id="48" name="直线连接符 47"/>
              <p:cNvCxnSpPr/>
              <p:nvPr/>
            </p:nvCxnSpPr>
            <p:spPr>
              <a:xfrm>
                <a:off x="252171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/>
              <p:cNvCxnSpPr/>
              <p:nvPr/>
            </p:nvCxnSpPr>
            <p:spPr>
              <a:xfrm>
                <a:off x="266344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/>
              <p:cNvCxnSpPr/>
              <p:nvPr/>
            </p:nvCxnSpPr>
            <p:spPr>
              <a:xfrm>
                <a:off x="280517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/>
              <p:nvPr/>
            </p:nvCxnSpPr>
            <p:spPr>
              <a:xfrm>
                <a:off x="2946907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/>
              <p:nvPr/>
            </p:nvCxnSpPr>
            <p:spPr>
              <a:xfrm>
                <a:off x="3088640" y="4432300"/>
                <a:ext cx="0" cy="4064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/>
              <p:cNvCxnSpPr/>
              <p:nvPr/>
            </p:nvCxnSpPr>
            <p:spPr>
              <a:xfrm>
                <a:off x="323037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/>
              <p:nvPr/>
            </p:nvCxnSpPr>
            <p:spPr>
              <a:xfrm>
                <a:off x="3372103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/>
              <p:nvPr/>
            </p:nvCxnSpPr>
            <p:spPr>
              <a:xfrm>
                <a:off x="351383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/>
              <p:cNvCxnSpPr/>
              <p:nvPr/>
            </p:nvCxnSpPr>
            <p:spPr>
              <a:xfrm>
                <a:off x="365556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/>
              <p:nvPr/>
            </p:nvCxnSpPr>
            <p:spPr>
              <a:xfrm>
                <a:off x="3797300" y="4432300"/>
                <a:ext cx="0" cy="6096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 8"/>
            <p:cNvGrpSpPr/>
            <p:nvPr/>
          </p:nvGrpSpPr>
          <p:grpSpPr>
            <a:xfrm>
              <a:off x="4091432" y="1485900"/>
              <a:ext cx="1275588" cy="609600"/>
              <a:chOff x="3939032" y="4432300"/>
              <a:chExt cx="1275588" cy="609600"/>
            </a:xfrm>
          </p:grpSpPr>
          <p:cxnSp>
            <p:nvCxnSpPr>
              <p:cNvPr id="38" name="直线连接符 37"/>
              <p:cNvCxnSpPr/>
              <p:nvPr/>
            </p:nvCxnSpPr>
            <p:spPr>
              <a:xfrm>
                <a:off x="393903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8"/>
              <p:cNvCxnSpPr/>
              <p:nvPr/>
            </p:nvCxnSpPr>
            <p:spPr>
              <a:xfrm>
                <a:off x="408076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/>
              <p:cNvCxnSpPr/>
              <p:nvPr/>
            </p:nvCxnSpPr>
            <p:spPr>
              <a:xfrm>
                <a:off x="422249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40"/>
              <p:cNvCxnSpPr/>
              <p:nvPr/>
            </p:nvCxnSpPr>
            <p:spPr>
              <a:xfrm>
                <a:off x="4364227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41"/>
              <p:cNvCxnSpPr/>
              <p:nvPr/>
            </p:nvCxnSpPr>
            <p:spPr>
              <a:xfrm>
                <a:off x="4505960" y="4432300"/>
                <a:ext cx="0" cy="4064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42"/>
              <p:cNvCxnSpPr/>
              <p:nvPr/>
            </p:nvCxnSpPr>
            <p:spPr>
              <a:xfrm>
                <a:off x="464769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43"/>
              <p:cNvCxnSpPr/>
              <p:nvPr/>
            </p:nvCxnSpPr>
            <p:spPr>
              <a:xfrm>
                <a:off x="478942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44"/>
              <p:cNvCxnSpPr/>
              <p:nvPr/>
            </p:nvCxnSpPr>
            <p:spPr>
              <a:xfrm>
                <a:off x="493115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45"/>
              <p:cNvCxnSpPr/>
              <p:nvPr/>
            </p:nvCxnSpPr>
            <p:spPr>
              <a:xfrm>
                <a:off x="507288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符 46"/>
              <p:cNvCxnSpPr/>
              <p:nvPr/>
            </p:nvCxnSpPr>
            <p:spPr>
              <a:xfrm>
                <a:off x="5214620" y="4432300"/>
                <a:ext cx="0" cy="6096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 9"/>
            <p:cNvGrpSpPr/>
            <p:nvPr/>
          </p:nvGrpSpPr>
          <p:grpSpPr>
            <a:xfrm>
              <a:off x="5508751" y="1485900"/>
              <a:ext cx="1275589" cy="609600"/>
              <a:chOff x="5356351" y="4432300"/>
              <a:chExt cx="1275589" cy="609600"/>
            </a:xfrm>
          </p:grpSpPr>
          <p:cxnSp>
            <p:nvCxnSpPr>
              <p:cNvPr id="28" name="直线连接符 27"/>
              <p:cNvCxnSpPr/>
              <p:nvPr/>
            </p:nvCxnSpPr>
            <p:spPr>
              <a:xfrm>
                <a:off x="5356351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/>
              <p:cNvCxnSpPr/>
              <p:nvPr/>
            </p:nvCxnSpPr>
            <p:spPr>
              <a:xfrm>
                <a:off x="549808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9"/>
              <p:cNvCxnSpPr/>
              <p:nvPr/>
            </p:nvCxnSpPr>
            <p:spPr>
              <a:xfrm>
                <a:off x="563981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/>
              <p:cNvCxnSpPr/>
              <p:nvPr/>
            </p:nvCxnSpPr>
            <p:spPr>
              <a:xfrm>
                <a:off x="5781547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/>
              <p:cNvCxnSpPr/>
              <p:nvPr/>
            </p:nvCxnSpPr>
            <p:spPr>
              <a:xfrm>
                <a:off x="5923280" y="4432300"/>
                <a:ext cx="0" cy="4064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/>
              <p:cNvCxnSpPr/>
              <p:nvPr/>
            </p:nvCxnSpPr>
            <p:spPr>
              <a:xfrm>
                <a:off x="606501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>
                <a:off x="620674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34"/>
              <p:cNvCxnSpPr/>
              <p:nvPr/>
            </p:nvCxnSpPr>
            <p:spPr>
              <a:xfrm>
                <a:off x="634847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35"/>
              <p:cNvCxnSpPr/>
              <p:nvPr/>
            </p:nvCxnSpPr>
            <p:spPr>
              <a:xfrm>
                <a:off x="649020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6"/>
              <p:cNvCxnSpPr/>
              <p:nvPr/>
            </p:nvCxnSpPr>
            <p:spPr>
              <a:xfrm>
                <a:off x="6631940" y="4432300"/>
                <a:ext cx="0" cy="6096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 10"/>
            <p:cNvGrpSpPr/>
            <p:nvPr/>
          </p:nvGrpSpPr>
          <p:grpSpPr>
            <a:xfrm>
              <a:off x="6926071" y="1485900"/>
              <a:ext cx="1275589" cy="609600"/>
              <a:chOff x="6773671" y="4432300"/>
              <a:chExt cx="1275589" cy="609600"/>
            </a:xfrm>
          </p:grpSpPr>
          <p:cxnSp>
            <p:nvCxnSpPr>
              <p:cNvPr id="18" name="直线连接符 17"/>
              <p:cNvCxnSpPr/>
              <p:nvPr/>
            </p:nvCxnSpPr>
            <p:spPr>
              <a:xfrm>
                <a:off x="6773671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/>
              <p:cNvCxnSpPr/>
              <p:nvPr/>
            </p:nvCxnSpPr>
            <p:spPr>
              <a:xfrm>
                <a:off x="691540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/>
              <p:cNvCxnSpPr/>
              <p:nvPr/>
            </p:nvCxnSpPr>
            <p:spPr>
              <a:xfrm>
                <a:off x="7057136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/>
              <p:cNvCxnSpPr/>
              <p:nvPr/>
            </p:nvCxnSpPr>
            <p:spPr>
              <a:xfrm>
                <a:off x="719886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/>
              <p:cNvCxnSpPr/>
              <p:nvPr/>
            </p:nvCxnSpPr>
            <p:spPr>
              <a:xfrm>
                <a:off x="7340600" y="4432300"/>
                <a:ext cx="0" cy="4064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/>
              <p:cNvCxnSpPr/>
              <p:nvPr/>
            </p:nvCxnSpPr>
            <p:spPr>
              <a:xfrm>
                <a:off x="7482332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/>
              <p:cNvCxnSpPr/>
              <p:nvPr/>
            </p:nvCxnSpPr>
            <p:spPr>
              <a:xfrm>
                <a:off x="7624064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/>
              <p:cNvCxnSpPr/>
              <p:nvPr/>
            </p:nvCxnSpPr>
            <p:spPr>
              <a:xfrm>
                <a:off x="7765795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/>
              <p:cNvCxnSpPr/>
              <p:nvPr/>
            </p:nvCxnSpPr>
            <p:spPr>
              <a:xfrm>
                <a:off x="7907528" y="4432300"/>
                <a:ext cx="0" cy="267855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/>
              <p:cNvCxnSpPr/>
              <p:nvPr/>
            </p:nvCxnSpPr>
            <p:spPr>
              <a:xfrm>
                <a:off x="8049260" y="4432300"/>
                <a:ext cx="0" cy="609600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465723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8:00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3696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10:00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01669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12:00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19642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14:00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37615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16:00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588" y="2223135"/>
              <a:ext cx="1289529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457200">
                <a:lnSpc>
                  <a:spcPct val="130000"/>
                </a:lnSpc>
              </a:pPr>
              <a:r>
                <a:rPr lang="en-US" altLang="zh-CN" sz="14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18:00</a:t>
              </a:r>
              <a:endParaRPr lang="en-US" altLang="zh-CN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68" name="直线连接符 67"/>
          <p:cNvCxnSpPr/>
          <p:nvPr/>
        </p:nvCxnSpPr>
        <p:spPr>
          <a:xfrm>
            <a:off x="1323242" y="2413001"/>
            <a:ext cx="0" cy="4114799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>
            <a:off x="3194961" y="2413001"/>
            <a:ext cx="26288" cy="3949699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5103515" y="2413001"/>
            <a:ext cx="25105" cy="3771899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/>
          <p:cNvCxnSpPr/>
          <p:nvPr/>
        </p:nvCxnSpPr>
        <p:spPr>
          <a:xfrm>
            <a:off x="6934952" y="2413001"/>
            <a:ext cx="24260" cy="3644899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>
            <a:off x="8821610" y="2392192"/>
            <a:ext cx="23215" cy="3487908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/>
          <p:nvPr/>
        </p:nvCxnSpPr>
        <p:spPr>
          <a:xfrm>
            <a:off x="10652202" y="2413001"/>
            <a:ext cx="21978" cy="3301999"/>
          </a:xfrm>
          <a:prstGeom prst="line">
            <a:avLst/>
          </a:prstGeom>
          <a:ln w="127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1510412" y="2502427"/>
            <a:ext cx="1532456" cy="15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3390725" y="2502427"/>
            <a:ext cx="1532456" cy="15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5245261" y="2502427"/>
            <a:ext cx="1532456" cy="15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7139258" y="2502427"/>
            <a:ext cx="1532456" cy="15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5741" r="54375" b="15555"/>
          <a:stretch/>
        </p:blipFill>
        <p:spPr>
          <a:xfrm>
            <a:off x="8979758" y="2502427"/>
            <a:ext cx="1532456" cy="1532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组 78"/>
          <p:cNvGrpSpPr/>
          <p:nvPr/>
        </p:nvGrpSpPr>
        <p:grpSpPr>
          <a:xfrm>
            <a:off x="1427163" y="4159297"/>
            <a:ext cx="1644339" cy="2025603"/>
            <a:chOff x="1427163" y="4159297"/>
            <a:chExt cx="1644339" cy="2025603"/>
          </a:xfrm>
        </p:grpSpPr>
        <p:sp>
          <p:nvSpPr>
            <p:cNvPr id="80" name="矩形 79"/>
            <p:cNvSpPr/>
            <p:nvPr/>
          </p:nvSpPr>
          <p:spPr>
            <a:xfrm>
              <a:off x="1427163" y="4652173"/>
              <a:ext cx="1644339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427163" y="4159297"/>
              <a:ext cx="1393454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6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3308652" y="4159297"/>
            <a:ext cx="1644339" cy="2025603"/>
            <a:chOff x="1427163" y="4159297"/>
            <a:chExt cx="1644339" cy="2025603"/>
          </a:xfrm>
        </p:grpSpPr>
        <p:sp>
          <p:nvSpPr>
            <p:cNvPr id="83" name="矩形 82"/>
            <p:cNvSpPr/>
            <p:nvPr/>
          </p:nvSpPr>
          <p:spPr>
            <a:xfrm>
              <a:off x="1427163" y="4652173"/>
              <a:ext cx="1644339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427163" y="4159297"/>
              <a:ext cx="1393454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6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85" name="组 84"/>
          <p:cNvGrpSpPr/>
          <p:nvPr/>
        </p:nvGrpSpPr>
        <p:grpSpPr>
          <a:xfrm>
            <a:off x="5203650" y="4149183"/>
            <a:ext cx="1644339" cy="2025603"/>
            <a:chOff x="1427163" y="4159297"/>
            <a:chExt cx="1644339" cy="2025603"/>
          </a:xfrm>
        </p:grpSpPr>
        <p:sp>
          <p:nvSpPr>
            <p:cNvPr id="86" name="矩形 85"/>
            <p:cNvSpPr/>
            <p:nvPr/>
          </p:nvSpPr>
          <p:spPr>
            <a:xfrm>
              <a:off x="1427163" y="4652173"/>
              <a:ext cx="1644339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427163" y="4159297"/>
              <a:ext cx="1393454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6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88" name="组 87"/>
          <p:cNvGrpSpPr/>
          <p:nvPr/>
        </p:nvGrpSpPr>
        <p:grpSpPr>
          <a:xfrm>
            <a:off x="7085139" y="4149183"/>
            <a:ext cx="1644339" cy="1545472"/>
            <a:chOff x="1427163" y="4159297"/>
            <a:chExt cx="1644339" cy="1545472"/>
          </a:xfrm>
        </p:grpSpPr>
        <p:sp>
          <p:nvSpPr>
            <p:cNvPr id="89" name="矩形 88"/>
            <p:cNvSpPr/>
            <p:nvPr/>
          </p:nvSpPr>
          <p:spPr>
            <a:xfrm>
              <a:off x="1427163" y="4652173"/>
              <a:ext cx="1644339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427163" y="4159297"/>
              <a:ext cx="1393454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6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91" name="组 90"/>
          <p:cNvGrpSpPr/>
          <p:nvPr/>
        </p:nvGrpSpPr>
        <p:grpSpPr>
          <a:xfrm>
            <a:off x="8940930" y="4159297"/>
            <a:ext cx="1644339" cy="1545472"/>
            <a:chOff x="1427163" y="4159297"/>
            <a:chExt cx="1644339" cy="1545472"/>
          </a:xfrm>
        </p:grpSpPr>
        <p:sp>
          <p:nvSpPr>
            <p:cNvPr id="92" name="矩形 91"/>
            <p:cNvSpPr/>
            <p:nvPr/>
          </p:nvSpPr>
          <p:spPr>
            <a:xfrm>
              <a:off x="1427163" y="4652173"/>
              <a:ext cx="1644339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</a:t>
              </a:r>
              <a:r>
                <a:rPr lang="zh-CN" altLang="en-US" sz="12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“开始”面板中可以对字体、字号、颜色、行距等进行修改</a:t>
              </a:r>
              <a:r>
                <a:rPr lang="zh-CN" altLang="en-US" sz="12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。</a:t>
              </a:r>
              <a:endParaRPr lang="zh-CN" altLang="en-US" dirty="0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427163" y="4159297"/>
              <a:ext cx="1393454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600" b="1" dirty="0" smtClean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en-US" altLang="zh-CN" sz="16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94" name="椭圆 93"/>
          <p:cNvSpPr/>
          <p:nvPr/>
        </p:nvSpPr>
        <p:spPr>
          <a:xfrm>
            <a:off x="1223437" y="1367347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3092208" y="1380276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965389" y="1367347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834160" y="1380276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8716778" y="1367347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10585549" y="1380276"/>
            <a:ext cx="203726" cy="203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0" name="图片 9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5492" y="374090"/>
            <a:ext cx="94684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</a:rPr>
              <a:t>THANK</a:t>
            </a:r>
            <a:r>
              <a:rPr kumimoji="1" lang="zh-CN" altLang="en-US" sz="6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600" b="1" dirty="0" smtClean="0">
                <a:solidFill>
                  <a:schemeClr val="bg1"/>
                </a:solidFill>
                <a:latin typeface="+mj-lt"/>
              </a:rPr>
              <a:t>YOU!</a:t>
            </a:r>
            <a:endParaRPr kumimoji="1" lang="zh-CN" altLang="en-US" sz="66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86" y="5521254"/>
            <a:ext cx="32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PRESENTED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BY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492" y="1482086"/>
            <a:ext cx="4521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 smtClean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12764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756046"/>
            <a:ext cx="349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smtClean="0">
                <a:solidFill>
                  <a:schemeClr val="bg1"/>
                </a:solidFill>
                <a:latin typeface="+mj-lt"/>
              </a:rPr>
              <a:t>CONTENTS</a:t>
            </a:r>
            <a:endParaRPr kumimoji="1" lang="zh-CN" altLang="en-US" sz="3600" b="1" dirty="0" smtClean="0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  <p:grpSp>
        <p:nvGrpSpPr>
          <p:cNvPr id="50" name="组 49"/>
          <p:cNvGrpSpPr/>
          <p:nvPr/>
        </p:nvGrpSpPr>
        <p:grpSpPr>
          <a:xfrm>
            <a:off x="3900328" y="1454182"/>
            <a:ext cx="1740059" cy="1740059"/>
            <a:chOff x="3866461" y="1467558"/>
            <a:chExt cx="1740059" cy="1740059"/>
          </a:xfrm>
        </p:grpSpPr>
        <p:sp>
          <p:nvSpPr>
            <p:cNvPr id="23" name="椭圆 22"/>
            <p:cNvSpPr/>
            <p:nvPr/>
          </p:nvSpPr>
          <p:spPr>
            <a:xfrm>
              <a:off x="3866461" y="14675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9600" b="1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9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3969161" y="15702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062473" y="339963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活动目的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3900328" y="3992499"/>
            <a:ext cx="17400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810124" y="4136041"/>
            <a:ext cx="192046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11155" y="3399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经费预算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5949004" y="3992499"/>
            <a:ext cx="17400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858800" y="4136041"/>
            <a:ext cx="192046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点击此处添加文本内容，如关键词、部分简单介绍等。点击此处添加文本内容，如关键词、部分简单介绍等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59830" y="339963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活动流程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6" name="直线连接符 35"/>
          <p:cNvCxnSpPr/>
          <p:nvPr/>
        </p:nvCxnSpPr>
        <p:spPr>
          <a:xfrm>
            <a:off x="7997680" y="3992499"/>
            <a:ext cx="17400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907476" y="4136041"/>
            <a:ext cx="192046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点击此处添加文本内容，如关键词、部分简单介绍等。点击此处添加文本内容，如关键词、部分简单介绍等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208504" y="339963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活动安排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10046355" y="3992499"/>
            <a:ext cx="17400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956151" y="4136041"/>
            <a:ext cx="192046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点击此处添加文本内容，如关键词、部分简单介绍等。点击此处添加文本内容，如关键词、部分简单介绍等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5949004" y="1454182"/>
            <a:ext cx="1740059" cy="1740059"/>
            <a:chOff x="5915137" y="1467558"/>
            <a:chExt cx="1740059" cy="1740059"/>
          </a:xfrm>
        </p:grpSpPr>
        <p:sp>
          <p:nvSpPr>
            <p:cNvPr id="28" name="椭圆 27"/>
            <p:cNvSpPr/>
            <p:nvPr/>
          </p:nvSpPr>
          <p:spPr>
            <a:xfrm>
              <a:off x="5915137" y="14675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9600" b="1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96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同心圆 42"/>
            <p:cNvSpPr/>
            <p:nvPr/>
          </p:nvSpPr>
          <p:spPr>
            <a:xfrm>
              <a:off x="6017837" y="15702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7997680" y="1454182"/>
            <a:ext cx="1740059" cy="1740059"/>
            <a:chOff x="7963813" y="1467558"/>
            <a:chExt cx="1740059" cy="1740059"/>
          </a:xfrm>
        </p:grpSpPr>
        <p:sp>
          <p:nvSpPr>
            <p:cNvPr id="33" name="椭圆 32"/>
            <p:cNvSpPr/>
            <p:nvPr/>
          </p:nvSpPr>
          <p:spPr>
            <a:xfrm>
              <a:off x="7963813" y="14675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9600" b="1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9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同心圆 46"/>
            <p:cNvSpPr/>
            <p:nvPr/>
          </p:nvSpPr>
          <p:spPr>
            <a:xfrm>
              <a:off x="8072103" y="1576733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10046355" y="1454182"/>
            <a:ext cx="1740059" cy="1740059"/>
            <a:chOff x="10012488" y="1467558"/>
            <a:chExt cx="1740059" cy="1740059"/>
          </a:xfrm>
        </p:grpSpPr>
        <p:sp>
          <p:nvSpPr>
            <p:cNvPr id="38" name="椭圆 37"/>
            <p:cNvSpPr/>
            <p:nvPr/>
          </p:nvSpPr>
          <p:spPr>
            <a:xfrm>
              <a:off x="10012488" y="14675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9600" b="1" dirty="0" smtClean="0">
                  <a:solidFill>
                    <a:schemeClr val="bg1"/>
                  </a:solidFill>
                </a:rPr>
                <a:t>4</a:t>
              </a:r>
              <a:endParaRPr kumimoji="1" lang="zh-CN" altLang="en-US" sz="96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同心圆 47"/>
            <p:cNvSpPr/>
            <p:nvPr/>
          </p:nvSpPr>
          <p:spPr>
            <a:xfrm>
              <a:off x="10120779" y="1576733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1854148" y="1508852"/>
            <a:ext cx="3549338" cy="3549334"/>
            <a:chOff x="5238061" y="2381958"/>
            <a:chExt cx="1740059" cy="1740059"/>
          </a:xfrm>
        </p:grpSpPr>
        <p:sp>
          <p:nvSpPr>
            <p:cNvPr id="6" name="椭圆 5"/>
            <p:cNvSpPr/>
            <p:nvPr/>
          </p:nvSpPr>
          <p:spPr>
            <a:xfrm>
              <a:off x="5238061" y="23819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0" b="1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18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同心圆 6"/>
            <p:cNvSpPr/>
            <p:nvPr/>
          </p:nvSpPr>
          <p:spPr>
            <a:xfrm>
              <a:off x="5340761" y="24846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75782" y="235005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活动目的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37498" y="3673490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THE OBJECTIVE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OF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THE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EVENT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活动目的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9004" y="1520477"/>
            <a:ext cx="6924476" cy="939800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1020108" y="1874798"/>
            <a:ext cx="922817" cy="5937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197607" y="1882619"/>
            <a:ext cx="4364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97607" y="1594187"/>
            <a:ext cx="1822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5" name="矩形 4"/>
          <p:cNvSpPr/>
          <p:nvPr/>
        </p:nvSpPr>
        <p:spPr>
          <a:xfrm>
            <a:off x="659004" y="2609824"/>
            <a:ext cx="6924476" cy="939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同侧圆角矩形 5"/>
          <p:cNvSpPr/>
          <p:nvPr/>
        </p:nvSpPr>
        <p:spPr>
          <a:xfrm>
            <a:off x="6286187" y="2964145"/>
            <a:ext cx="922817" cy="5937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A550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5669" y="2937157"/>
            <a:ext cx="4364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457200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4083" y="2648723"/>
            <a:ext cx="2106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36" name="矩形 35"/>
          <p:cNvSpPr/>
          <p:nvPr/>
        </p:nvSpPr>
        <p:spPr>
          <a:xfrm>
            <a:off x="659004" y="3699171"/>
            <a:ext cx="6924476" cy="939800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同侧圆角矩形 36"/>
          <p:cNvSpPr/>
          <p:nvPr/>
        </p:nvSpPr>
        <p:spPr>
          <a:xfrm>
            <a:off x="1020108" y="4053492"/>
            <a:ext cx="922817" cy="5937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97607" y="4061313"/>
            <a:ext cx="4364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457200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97607" y="3772881"/>
            <a:ext cx="1822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41" name="矩形 40"/>
          <p:cNvSpPr/>
          <p:nvPr/>
        </p:nvSpPr>
        <p:spPr>
          <a:xfrm>
            <a:off x="659004" y="4788518"/>
            <a:ext cx="6924476" cy="939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>
            <a:off x="6286187" y="5142839"/>
            <a:ext cx="922817" cy="5937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A5503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635669" y="5115851"/>
            <a:ext cx="43647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457200"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</a:t>
            </a:r>
            <a:r>
              <a:rPr lang="zh-CN" altLang="en-US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和重新输入进行更改，顶部“开始”面板中可以对字体、字号、颜色、行距等进行修改。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894083" y="4827417"/>
            <a:ext cx="2106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</a:rPr>
              <a:t>TEXT HERE</a:t>
            </a:r>
          </a:p>
        </p:txBody>
      </p:sp>
      <p:sp>
        <p:nvSpPr>
          <p:cNvPr id="45" name="Freeform 217"/>
          <p:cNvSpPr>
            <a:spLocks noEditPoints="1"/>
          </p:cNvSpPr>
          <p:nvPr/>
        </p:nvSpPr>
        <p:spPr bwMode="auto">
          <a:xfrm>
            <a:off x="1274134" y="2075441"/>
            <a:ext cx="428868" cy="311904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6"/>
          <p:cNvSpPr>
            <a:spLocks noEditPoints="1"/>
          </p:cNvSpPr>
          <p:nvPr/>
        </p:nvSpPr>
        <p:spPr bwMode="auto">
          <a:xfrm>
            <a:off x="6423068" y="3122755"/>
            <a:ext cx="633694" cy="392642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256" y="0"/>
              </a:cxn>
              <a:cxn ang="0">
                <a:pos x="242" y="2"/>
              </a:cxn>
              <a:cxn ang="0">
                <a:pos x="184" y="10"/>
              </a:cxn>
              <a:cxn ang="0">
                <a:pos x="114" y="42"/>
              </a:cxn>
              <a:cxn ang="0">
                <a:pos x="60" y="82"/>
              </a:cxn>
              <a:cxn ang="0">
                <a:pos x="4" y="152"/>
              </a:cxn>
              <a:cxn ang="0">
                <a:pos x="4" y="164"/>
              </a:cxn>
              <a:cxn ang="0">
                <a:pos x="48" y="222"/>
              </a:cxn>
              <a:cxn ang="0">
                <a:pos x="98" y="266"/>
              </a:cxn>
              <a:cxn ang="0">
                <a:pos x="168" y="302"/>
              </a:cxn>
              <a:cxn ang="0">
                <a:pos x="256" y="316"/>
              </a:cxn>
              <a:cxn ang="0">
                <a:pos x="316" y="308"/>
              </a:cxn>
              <a:cxn ang="0">
                <a:pos x="390" y="280"/>
              </a:cxn>
              <a:cxn ang="0">
                <a:pos x="448" y="236"/>
              </a:cxn>
              <a:cxn ang="0">
                <a:pos x="494" y="182"/>
              </a:cxn>
              <a:cxn ang="0">
                <a:pos x="510" y="158"/>
              </a:cxn>
              <a:cxn ang="0">
                <a:pos x="476" y="110"/>
              </a:cxn>
              <a:cxn ang="0">
                <a:pos x="416" y="54"/>
              </a:cxn>
              <a:cxn ang="0">
                <a:pos x="352" y="18"/>
              </a:cxn>
              <a:cxn ang="0">
                <a:pos x="268" y="2"/>
              </a:cxn>
              <a:cxn ang="0">
                <a:pos x="214" y="78"/>
              </a:cxn>
              <a:cxn ang="0">
                <a:pos x="232" y="84"/>
              </a:cxn>
              <a:cxn ang="0">
                <a:pos x="244" y="100"/>
              </a:cxn>
              <a:cxn ang="0">
                <a:pos x="248" y="112"/>
              </a:cxn>
              <a:cxn ang="0">
                <a:pos x="242" y="132"/>
              </a:cxn>
              <a:cxn ang="0">
                <a:pos x="226" y="144"/>
              </a:cxn>
              <a:cxn ang="0">
                <a:pos x="214" y="146"/>
              </a:cxn>
              <a:cxn ang="0">
                <a:pos x="194" y="140"/>
              </a:cxn>
              <a:cxn ang="0">
                <a:pos x="182" y="126"/>
              </a:cxn>
              <a:cxn ang="0">
                <a:pos x="180" y="112"/>
              </a:cxn>
              <a:cxn ang="0">
                <a:pos x="186" y="94"/>
              </a:cxn>
              <a:cxn ang="0">
                <a:pos x="200" y="82"/>
              </a:cxn>
              <a:cxn ang="0">
                <a:pos x="214" y="78"/>
              </a:cxn>
              <a:cxn ang="0">
                <a:pos x="236" y="270"/>
              </a:cxn>
              <a:cxn ang="0">
                <a:pos x="180" y="258"/>
              </a:cxn>
              <a:cxn ang="0">
                <a:pos x="122" y="228"/>
              </a:cxn>
              <a:cxn ang="0">
                <a:pos x="64" y="174"/>
              </a:cxn>
              <a:cxn ang="0">
                <a:pos x="66" y="138"/>
              </a:cxn>
              <a:cxn ang="0">
                <a:pos x="128" y="84"/>
              </a:cxn>
              <a:cxn ang="0">
                <a:pos x="138" y="96"/>
              </a:cxn>
              <a:cxn ang="0">
                <a:pos x="136" y="120"/>
              </a:cxn>
              <a:cxn ang="0">
                <a:pos x="144" y="168"/>
              </a:cxn>
              <a:cxn ang="0">
                <a:pos x="188" y="220"/>
              </a:cxn>
              <a:cxn ang="0">
                <a:pos x="242" y="240"/>
              </a:cxn>
              <a:cxn ang="0">
                <a:pos x="268" y="240"/>
              </a:cxn>
              <a:cxn ang="0">
                <a:pos x="322" y="220"/>
              </a:cxn>
              <a:cxn ang="0">
                <a:pos x="366" y="168"/>
              </a:cxn>
              <a:cxn ang="0">
                <a:pos x="376" y="120"/>
              </a:cxn>
              <a:cxn ang="0">
                <a:pos x="372" y="96"/>
              </a:cxn>
              <a:cxn ang="0">
                <a:pos x="382" y="84"/>
              </a:cxn>
              <a:cxn ang="0">
                <a:pos x="444" y="138"/>
              </a:cxn>
              <a:cxn ang="0">
                <a:pos x="446" y="174"/>
              </a:cxn>
              <a:cxn ang="0">
                <a:pos x="388" y="228"/>
              </a:cxn>
              <a:cxn ang="0">
                <a:pos x="330" y="258"/>
              </a:cxn>
              <a:cxn ang="0">
                <a:pos x="276" y="270"/>
              </a:cxn>
            </a:cxnLst>
            <a:rect l="0" t="0" r="r" b="b"/>
            <a:pathLst>
              <a:path w="510" h="316">
                <a:moveTo>
                  <a:pt x="268" y="2"/>
                </a:moveTo>
                <a:lnTo>
                  <a:pt x="268" y="2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56" y="0"/>
                </a:lnTo>
                <a:lnTo>
                  <a:pt x="242" y="2"/>
                </a:lnTo>
                <a:lnTo>
                  <a:pt x="242" y="2"/>
                </a:lnTo>
                <a:lnTo>
                  <a:pt x="212" y="4"/>
                </a:lnTo>
                <a:lnTo>
                  <a:pt x="184" y="10"/>
                </a:lnTo>
                <a:lnTo>
                  <a:pt x="158" y="18"/>
                </a:lnTo>
                <a:lnTo>
                  <a:pt x="136" y="28"/>
                </a:lnTo>
                <a:lnTo>
                  <a:pt x="114" y="42"/>
                </a:lnTo>
                <a:lnTo>
                  <a:pt x="94" y="54"/>
                </a:lnTo>
                <a:lnTo>
                  <a:pt x="76" y="68"/>
                </a:lnTo>
                <a:lnTo>
                  <a:pt x="60" y="82"/>
                </a:lnTo>
                <a:lnTo>
                  <a:pt x="34" y="110"/>
                </a:lnTo>
                <a:lnTo>
                  <a:pt x="16" y="134"/>
                </a:lnTo>
                <a:lnTo>
                  <a:pt x="4" y="152"/>
                </a:lnTo>
                <a:lnTo>
                  <a:pt x="0" y="158"/>
                </a:lnTo>
                <a:lnTo>
                  <a:pt x="0" y="158"/>
                </a:lnTo>
                <a:lnTo>
                  <a:pt x="4" y="164"/>
                </a:lnTo>
                <a:lnTo>
                  <a:pt x="16" y="182"/>
                </a:lnTo>
                <a:lnTo>
                  <a:pt x="36" y="208"/>
                </a:lnTo>
                <a:lnTo>
                  <a:pt x="48" y="222"/>
                </a:lnTo>
                <a:lnTo>
                  <a:pt x="62" y="236"/>
                </a:lnTo>
                <a:lnTo>
                  <a:pt x="80" y="252"/>
                </a:lnTo>
                <a:lnTo>
                  <a:pt x="98" y="266"/>
                </a:lnTo>
                <a:lnTo>
                  <a:pt x="120" y="280"/>
                </a:lnTo>
                <a:lnTo>
                  <a:pt x="142" y="292"/>
                </a:lnTo>
                <a:lnTo>
                  <a:pt x="168" y="302"/>
                </a:lnTo>
                <a:lnTo>
                  <a:pt x="194" y="308"/>
                </a:lnTo>
                <a:lnTo>
                  <a:pt x="224" y="314"/>
                </a:lnTo>
                <a:lnTo>
                  <a:pt x="256" y="316"/>
                </a:lnTo>
                <a:lnTo>
                  <a:pt x="256" y="316"/>
                </a:lnTo>
                <a:lnTo>
                  <a:pt x="286" y="314"/>
                </a:lnTo>
                <a:lnTo>
                  <a:pt x="316" y="308"/>
                </a:lnTo>
                <a:lnTo>
                  <a:pt x="342" y="302"/>
                </a:lnTo>
                <a:lnTo>
                  <a:pt x="368" y="292"/>
                </a:lnTo>
                <a:lnTo>
                  <a:pt x="390" y="280"/>
                </a:lnTo>
                <a:lnTo>
                  <a:pt x="412" y="266"/>
                </a:lnTo>
                <a:lnTo>
                  <a:pt x="430" y="252"/>
                </a:lnTo>
                <a:lnTo>
                  <a:pt x="448" y="236"/>
                </a:lnTo>
                <a:lnTo>
                  <a:pt x="462" y="222"/>
                </a:lnTo>
                <a:lnTo>
                  <a:pt x="474" y="208"/>
                </a:lnTo>
                <a:lnTo>
                  <a:pt x="494" y="182"/>
                </a:lnTo>
                <a:lnTo>
                  <a:pt x="506" y="164"/>
                </a:lnTo>
                <a:lnTo>
                  <a:pt x="510" y="158"/>
                </a:lnTo>
                <a:lnTo>
                  <a:pt x="510" y="158"/>
                </a:lnTo>
                <a:lnTo>
                  <a:pt x="506" y="152"/>
                </a:lnTo>
                <a:lnTo>
                  <a:pt x="496" y="134"/>
                </a:lnTo>
                <a:lnTo>
                  <a:pt x="476" y="110"/>
                </a:lnTo>
                <a:lnTo>
                  <a:pt x="450" y="82"/>
                </a:lnTo>
                <a:lnTo>
                  <a:pt x="434" y="68"/>
                </a:lnTo>
                <a:lnTo>
                  <a:pt x="416" y="54"/>
                </a:lnTo>
                <a:lnTo>
                  <a:pt x="396" y="42"/>
                </a:lnTo>
                <a:lnTo>
                  <a:pt x="374" y="30"/>
                </a:lnTo>
                <a:lnTo>
                  <a:pt x="352" y="18"/>
                </a:lnTo>
                <a:lnTo>
                  <a:pt x="326" y="10"/>
                </a:lnTo>
                <a:lnTo>
                  <a:pt x="298" y="4"/>
                </a:lnTo>
                <a:lnTo>
                  <a:pt x="268" y="2"/>
                </a:lnTo>
                <a:lnTo>
                  <a:pt x="268" y="2"/>
                </a:lnTo>
                <a:close/>
                <a:moveTo>
                  <a:pt x="214" y="78"/>
                </a:moveTo>
                <a:lnTo>
                  <a:pt x="214" y="78"/>
                </a:lnTo>
                <a:lnTo>
                  <a:pt x="220" y="80"/>
                </a:lnTo>
                <a:lnTo>
                  <a:pt x="226" y="82"/>
                </a:lnTo>
                <a:lnTo>
                  <a:pt x="232" y="84"/>
                </a:lnTo>
                <a:lnTo>
                  <a:pt x="238" y="88"/>
                </a:lnTo>
                <a:lnTo>
                  <a:pt x="242" y="94"/>
                </a:lnTo>
                <a:lnTo>
                  <a:pt x="244" y="100"/>
                </a:lnTo>
                <a:lnTo>
                  <a:pt x="246" y="106"/>
                </a:lnTo>
                <a:lnTo>
                  <a:pt x="248" y="112"/>
                </a:lnTo>
                <a:lnTo>
                  <a:pt x="248" y="112"/>
                </a:lnTo>
                <a:lnTo>
                  <a:pt x="246" y="120"/>
                </a:lnTo>
                <a:lnTo>
                  <a:pt x="244" y="126"/>
                </a:lnTo>
                <a:lnTo>
                  <a:pt x="242" y="132"/>
                </a:lnTo>
                <a:lnTo>
                  <a:pt x="238" y="136"/>
                </a:lnTo>
                <a:lnTo>
                  <a:pt x="232" y="140"/>
                </a:lnTo>
                <a:lnTo>
                  <a:pt x="226" y="144"/>
                </a:lnTo>
                <a:lnTo>
                  <a:pt x="220" y="146"/>
                </a:lnTo>
                <a:lnTo>
                  <a:pt x="214" y="146"/>
                </a:lnTo>
                <a:lnTo>
                  <a:pt x="214" y="146"/>
                </a:lnTo>
                <a:lnTo>
                  <a:pt x="206" y="146"/>
                </a:lnTo>
                <a:lnTo>
                  <a:pt x="200" y="144"/>
                </a:lnTo>
                <a:lnTo>
                  <a:pt x="194" y="140"/>
                </a:lnTo>
                <a:lnTo>
                  <a:pt x="190" y="136"/>
                </a:lnTo>
                <a:lnTo>
                  <a:pt x="186" y="132"/>
                </a:lnTo>
                <a:lnTo>
                  <a:pt x="182" y="126"/>
                </a:lnTo>
                <a:lnTo>
                  <a:pt x="180" y="120"/>
                </a:lnTo>
                <a:lnTo>
                  <a:pt x="180" y="112"/>
                </a:lnTo>
                <a:lnTo>
                  <a:pt x="180" y="112"/>
                </a:lnTo>
                <a:lnTo>
                  <a:pt x="180" y="106"/>
                </a:lnTo>
                <a:lnTo>
                  <a:pt x="182" y="100"/>
                </a:lnTo>
                <a:lnTo>
                  <a:pt x="186" y="94"/>
                </a:lnTo>
                <a:lnTo>
                  <a:pt x="190" y="88"/>
                </a:lnTo>
                <a:lnTo>
                  <a:pt x="194" y="84"/>
                </a:lnTo>
                <a:lnTo>
                  <a:pt x="200" y="82"/>
                </a:lnTo>
                <a:lnTo>
                  <a:pt x="206" y="80"/>
                </a:lnTo>
                <a:lnTo>
                  <a:pt x="214" y="78"/>
                </a:lnTo>
                <a:lnTo>
                  <a:pt x="214" y="78"/>
                </a:lnTo>
                <a:close/>
                <a:moveTo>
                  <a:pt x="256" y="270"/>
                </a:moveTo>
                <a:lnTo>
                  <a:pt x="256" y="270"/>
                </a:lnTo>
                <a:lnTo>
                  <a:pt x="236" y="270"/>
                </a:lnTo>
                <a:lnTo>
                  <a:pt x="216" y="268"/>
                </a:lnTo>
                <a:lnTo>
                  <a:pt x="198" y="264"/>
                </a:lnTo>
                <a:lnTo>
                  <a:pt x="180" y="258"/>
                </a:lnTo>
                <a:lnTo>
                  <a:pt x="164" y="252"/>
                </a:lnTo>
                <a:lnTo>
                  <a:pt x="150" y="246"/>
                </a:lnTo>
                <a:lnTo>
                  <a:pt x="122" y="228"/>
                </a:lnTo>
                <a:lnTo>
                  <a:pt x="98" y="210"/>
                </a:lnTo>
                <a:lnTo>
                  <a:pt x="80" y="192"/>
                </a:lnTo>
                <a:lnTo>
                  <a:pt x="64" y="174"/>
                </a:lnTo>
                <a:lnTo>
                  <a:pt x="52" y="158"/>
                </a:lnTo>
                <a:lnTo>
                  <a:pt x="52" y="158"/>
                </a:lnTo>
                <a:lnTo>
                  <a:pt x="66" y="138"/>
                </a:lnTo>
                <a:lnTo>
                  <a:pt x="86" y="116"/>
                </a:lnTo>
                <a:lnTo>
                  <a:pt x="112" y="94"/>
                </a:lnTo>
                <a:lnTo>
                  <a:pt x="128" y="84"/>
                </a:lnTo>
                <a:lnTo>
                  <a:pt x="144" y="74"/>
                </a:lnTo>
                <a:lnTo>
                  <a:pt x="144" y="74"/>
                </a:lnTo>
                <a:lnTo>
                  <a:pt x="138" y="96"/>
                </a:lnTo>
                <a:lnTo>
                  <a:pt x="136" y="108"/>
                </a:lnTo>
                <a:lnTo>
                  <a:pt x="136" y="120"/>
                </a:lnTo>
                <a:lnTo>
                  <a:pt x="136" y="120"/>
                </a:lnTo>
                <a:lnTo>
                  <a:pt x="136" y="132"/>
                </a:lnTo>
                <a:lnTo>
                  <a:pt x="138" y="144"/>
                </a:lnTo>
                <a:lnTo>
                  <a:pt x="144" y="168"/>
                </a:lnTo>
                <a:lnTo>
                  <a:pt x="156" y="188"/>
                </a:lnTo>
                <a:lnTo>
                  <a:pt x="170" y="206"/>
                </a:lnTo>
                <a:lnTo>
                  <a:pt x="188" y="220"/>
                </a:lnTo>
                <a:lnTo>
                  <a:pt x="208" y="232"/>
                </a:lnTo>
                <a:lnTo>
                  <a:pt x="230" y="238"/>
                </a:lnTo>
                <a:lnTo>
                  <a:pt x="242" y="240"/>
                </a:lnTo>
                <a:lnTo>
                  <a:pt x="256" y="240"/>
                </a:lnTo>
                <a:lnTo>
                  <a:pt x="256" y="240"/>
                </a:lnTo>
                <a:lnTo>
                  <a:pt x="268" y="240"/>
                </a:lnTo>
                <a:lnTo>
                  <a:pt x="280" y="238"/>
                </a:lnTo>
                <a:lnTo>
                  <a:pt x="302" y="232"/>
                </a:lnTo>
                <a:lnTo>
                  <a:pt x="322" y="220"/>
                </a:lnTo>
                <a:lnTo>
                  <a:pt x="340" y="206"/>
                </a:lnTo>
                <a:lnTo>
                  <a:pt x="354" y="188"/>
                </a:lnTo>
                <a:lnTo>
                  <a:pt x="366" y="168"/>
                </a:lnTo>
                <a:lnTo>
                  <a:pt x="372" y="144"/>
                </a:lnTo>
                <a:lnTo>
                  <a:pt x="374" y="132"/>
                </a:lnTo>
                <a:lnTo>
                  <a:pt x="376" y="120"/>
                </a:lnTo>
                <a:lnTo>
                  <a:pt x="376" y="120"/>
                </a:lnTo>
                <a:lnTo>
                  <a:pt x="374" y="108"/>
                </a:lnTo>
                <a:lnTo>
                  <a:pt x="372" y="96"/>
                </a:lnTo>
                <a:lnTo>
                  <a:pt x="366" y="74"/>
                </a:lnTo>
                <a:lnTo>
                  <a:pt x="366" y="74"/>
                </a:lnTo>
                <a:lnTo>
                  <a:pt x="382" y="84"/>
                </a:lnTo>
                <a:lnTo>
                  <a:pt x="398" y="94"/>
                </a:lnTo>
                <a:lnTo>
                  <a:pt x="424" y="118"/>
                </a:lnTo>
                <a:lnTo>
                  <a:pt x="444" y="138"/>
                </a:lnTo>
                <a:lnTo>
                  <a:pt x="458" y="158"/>
                </a:lnTo>
                <a:lnTo>
                  <a:pt x="458" y="158"/>
                </a:lnTo>
                <a:lnTo>
                  <a:pt x="446" y="174"/>
                </a:lnTo>
                <a:lnTo>
                  <a:pt x="430" y="192"/>
                </a:lnTo>
                <a:lnTo>
                  <a:pt x="412" y="210"/>
                </a:lnTo>
                <a:lnTo>
                  <a:pt x="388" y="228"/>
                </a:lnTo>
                <a:lnTo>
                  <a:pt x="360" y="246"/>
                </a:lnTo>
                <a:lnTo>
                  <a:pt x="346" y="252"/>
                </a:lnTo>
                <a:lnTo>
                  <a:pt x="330" y="258"/>
                </a:lnTo>
                <a:lnTo>
                  <a:pt x="312" y="264"/>
                </a:lnTo>
                <a:lnTo>
                  <a:pt x="294" y="268"/>
                </a:lnTo>
                <a:lnTo>
                  <a:pt x="276" y="270"/>
                </a:lnTo>
                <a:lnTo>
                  <a:pt x="256" y="270"/>
                </a:lnTo>
                <a:lnTo>
                  <a:pt x="256" y="27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19"/>
          <p:cNvSpPr>
            <a:spLocks noEditPoints="1"/>
          </p:cNvSpPr>
          <p:nvPr/>
        </p:nvSpPr>
        <p:spPr bwMode="auto">
          <a:xfrm>
            <a:off x="1280399" y="4164106"/>
            <a:ext cx="460746" cy="460746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9" name="组 58"/>
          <p:cNvGrpSpPr/>
          <p:nvPr/>
        </p:nvGrpSpPr>
        <p:grpSpPr>
          <a:xfrm>
            <a:off x="6448801" y="5317989"/>
            <a:ext cx="547541" cy="321837"/>
            <a:chOff x="3902075" y="4498975"/>
            <a:chExt cx="831850" cy="4889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0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8085185" y="2112287"/>
            <a:ext cx="3549338" cy="3549334"/>
            <a:chOff x="8067227" y="1776004"/>
            <a:chExt cx="3549338" cy="3549334"/>
          </a:xfrm>
        </p:grpSpPr>
        <p:sp>
          <p:nvSpPr>
            <p:cNvPr id="70" name="椭圆 69"/>
            <p:cNvSpPr/>
            <p:nvPr/>
          </p:nvSpPr>
          <p:spPr>
            <a:xfrm>
              <a:off x="8067227" y="1776004"/>
              <a:ext cx="3549338" cy="354933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同心圆 70"/>
            <p:cNvSpPr/>
            <p:nvPr/>
          </p:nvSpPr>
          <p:spPr>
            <a:xfrm>
              <a:off x="8276714" y="1985490"/>
              <a:ext cx="3130365" cy="3130362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  <p:sp>
          <p:nvSpPr>
            <p:cNvPr id="72" name="同心圆 71"/>
            <p:cNvSpPr/>
            <p:nvPr/>
          </p:nvSpPr>
          <p:spPr>
            <a:xfrm>
              <a:off x="8523663" y="2232440"/>
              <a:ext cx="2636466" cy="2636462"/>
            </a:xfrm>
            <a:prstGeom prst="donut">
              <a:avLst>
                <a:gd name="adj" fmla="val 6225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  <p:sp>
          <p:nvSpPr>
            <p:cNvPr id="73" name="同心圆 72"/>
            <p:cNvSpPr/>
            <p:nvPr/>
          </p:nvSpPr>
          <p:spPr>
            <a:xfrm>
              <a:off x="8865232" y="2574008"/>
              <a:ext cx="1953328" cy="1953326"/>
            </a:xfrm>
            <a:prstGeom prst="donut">
              <a:avLst>
                <a:gd name="adj" fmla="val 506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  <p:sp>
          <p:nvSpPr>
            <p:cNvPr id="74" name="同心圆 73"/>
            <p:cNvSpPr/>
            <p:nvPr/>
          </p:nvSpPr>
          <p:spPr>
            <a:xfrm>
              <a:off x="9110923" y="2819699"/>
              <a:ext cx="1461946" cy="1461944"/>
            </a:xfrm>
            <a:prstGeom prst="donut">
              <a:avLst>
                <a:gd name="adj" fmla="val 9460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  <p:sp>
          <p:nvSpPr>
            <p:cNvPr id="76" name="同心圆 75"/>
            <p:cNvSpPr/>
            <p:nvPr/>
          </p:nvSpPr>
          <p:spPr>
            <a:xfrm>
              <a:off x="9416934" y="3125710"/>
              <a:ext cx="849924" cy="849922"/>
            </a:xfrm>
            <a:prstGeom prst="donut">
              <a:avLst>
                <a:gd name="adj" fmla="val 1390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9670256" y="3379031"/>
              <a:ext cx="343281" cy="343281"/>
            </a:xfrm>
            <a:prstGeom prst="ellipse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9" name="组 78"/>
          <p:cNvGrpSpPr/>
          <p:nvPr/>
        </p:nvGrpSpPr>
        <p:grpSpPr>
          <a:xfrm rot="12712774">
            <a:off x="10328516" y="1557603"/>
            <a:ext cx="385591" cy="2475186"/>
            <a:chOff x="5282779" y="2837792"/>
            <a:chExt cx="385591" cy="24751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矩形 79"/>
            <p:cNvSpPr/>
            <p:nvPr/>
          </p:nvSpPr>
          <p:spPr>
            <a:xfrm>
              <a:off x="5460598" y="3247695"/>
              <a:ext cx="45719" cy="206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5526480" y="4493172"/>
              <a:ext cx="141890" cy="819806"/>
              <a:chOff x="5526480" y="4493172"/>
              <a:chExt cx="141890" cy="819806"/>
            </a:xfrm>
            <a:grpFill/>
          </p:grpSpPr>
          <p:sp>
            <p:nvSpPr>
              <p:cNvPr id="86" name="平行四边形 85"/>
              <p:cNvSpPr/>
              <p:nvPr/>
            </p:nvSpPr>
            <p:spPr>
              <a:xfrm rot="5400000">
                <a:off x="5392474" y="46271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平行四边形 86"/>
              <p:cNvSpPr/>
              <p:nvPr/>
            </p:nvSpPr>
            <p:spPr>
              <a:xfrm rot="5400000">
                <a:off x="5392473" y="50370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2" name="组 81"/>
            <p:cNvGrpSpPr/>
            <p:nvPr/>
          </p:nvGrpSpPr>
          <p:grpSpPr>
            <a:xfrm flipH="1">
              <a:off x="5282779" y="4493172"/>
              <a:ext cx="141890" cy="819806"/>
              <a:chOff x="5678880" y="4645572"/>
              <a:chExt cx="141890" cy="819806"/>
            </a:xfrm>
            <a:grpFill/>
          </p:grpSpPr>
          <p:sp>
            <p:nvSpPr>
              <p:cNvPr id="84" name="平行四边形 83"/>
              <p:cNvSpPr/>
              <p:nvPr/>
            </p:nvSpPr>
            <p:spPr>
              <a:xfrm rot="5400000">
                <a:off x="5544874" y="47795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平行四边形 84"/>
              <p:cNvSpPr/>
              <p:nvPr/>
            </p:nvSpPr>
            <p:spPr>
              <a:xfrm rot="5400000">
                <a:off x="5544873" y="51894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3" name="三角形 82"/>
            <p:cNvSpPr/>
            <p:nvPr/>
          </p:nvSpPr>
          <p:spPr>
            <a:xfrm>
              <a:off x="5369489" y="2837792"/>
              <a:ext cx="227936" cy="4099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8" name="组 87"/>
          <p:cNvGrpSpPr/>
          <p:nvPr/>
        </p:nvGrpSpPr>
        <p:grpSpPr>
          <a:xfrm rot="10138496">
            <a:off x="9381781" y="1455107"/>
            <a:ext cx="385591" cy="2475186"/>
            <a:chOff x="5282779" y="2837792"/>
            <a:chExt cx="385591" cy="24751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矩形 88"/>
            <p:cNvSpPr/>
            <p:nvPr/>
          </p:nvSpPr>
          <p:spPr>
            <a:xfrm>
              <a:off x="5460598" y="3247695"/>
              <a:ext cx="45719" cy="206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5526480" y="4493172"/>
              <a:ext cx="141890" cy="819806"/>
              <a:chOff x="5526480" y="4493172"/>
              <a:chExt cx="141890" cy="819806"/>
            </a:xfrm>
            <a:grpFill/>
          </p:grpSpPr>
          <p:sp>
            <p:nvSpPr>
              <p:cNvPr id="95" name="平行四边形 94"/>
              <p:cNvSpPr/>
              <p:nvPr/>
            </p:nvSpPr>
            <p:spPr>
              <a:xfrm rot="5400000">
                <a:off x="5392474" y="46271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平行四边形 95"/>
              <p:cNvSpPr/>
              <p:nvPr/>
            </p:nvSpPr>
            <p:spPr>
              <a:xfrm rot="5400000">
                <a:off x="5392473" y="50370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1" name="组 90"/>
            <p:cNvGrpSpPr/>
            <p:nvPr/>
          </p:nvGrpSpPr>
          <p:grpSpPr>
            <a:xfrm flipH="1">
              <a:off x="5282779" y="4493172"/>
              <a:ext cx="141890" cy="819806"/>
              <a:chOff x="5678880" y="4645572"/>
              <a:chExt cx="141890" cy="819806"/>
            </a:xfrm>
            <a:grpFill/>
          </p:grpSpPr>
          <p:sp>
            <p:nvSpPr>
              <p:cNvPr id="93" name="平行四边形 92"/>
              <p:cNvSpPr/>
              <p:nvPr/>
            </p:nvSpPr>
            <p:spPr>
              <a:xfrm rot="5400000">
                <a:off x="5544874" y="47795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平行四边形 93"/>
              <p:cNvSpPr/>
              <p:nvPr/>
            </p:nvSpPr>
            <p:spPr>
              <a:xfrm rot="5400000">
                <a:off x="5544873" y="51894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2" name="三角形 91"/>
            <p:cNvSpPr/>
            <p:nvPr/>
          </p:nvSpPr>
          <p:spPr>
            <a:xfrm>
              <a:off x="5369489" y="2837792"/>
              <a:ext cx="227936" cy="4099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7" name="组 96"/>
          <p:cNvGrpSpPr/>
          <p:nvPr/>
        </p:nvGrpSpPr>
        <p:grpSpPr>
          <a:xfrm rot="13726835">
            <a:off x="10624854" y="1898227"/>
            <a:ext cx="385591" cy="2475186"/>
            <a:chOff x="5282779" y="2837792"/>
            <a:chExt cx="385591" cy="24751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5460598" y="3247695"/>
              <a:ext cx="45719" cy="206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9" name="组 98"/>
            <p:cNvGrpSpPr/>
            <p:nvPr/>
          </p:nvGrpSpPr>
          <p:grpSpPr>
            <a:xfrm>
              <a:off x="5526480" y="4493172"/>
              <a:ext cx="141890" cy="819806"/>
              <a:chOff x="5526480" y="4493172"/>
              <a:chExt cx="141890" cy="819806"/>
            </a:xfrm>
            <a:grpFill/>
          </p:grpSpPr>
          <p:sp>
            <p:nvSpPr>
              <p:cNvPr id="104" name="平行四边形 103"/>
              <p:cNvSpPr/>
              <p:nvPr/>
            </p:nvSpPr>
            <p:spPr>
              <a:xfrm rot="5400000">
                <a:off x="5392474" y="46271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平行四边形 104"/>
              <p:cNvSpPr/>
              <p:nvPr/>
            </p:nvSpPr>
            <p:spPr>
              <a:xfrm rot="5400000">
                <a:off x="5392473" y="50370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0" name="组 99"/>
            <p:cNvGrpSpPr/>
            <p:nvPr/>
          </p:nvGrpSpPr>
          <p:grpSpPr>
            <a:xfrm flipH="1">
              <a:off x="5282779" y="4493172"/>
              <a:ext cx="141890" cy="819806"/>
              <a:chOff x="5678880" y="4645572"/>
              <a:chExt cx="141890" cy="819806"/>
            </a:xfrm>
            <a:grpFill/>
          </p:grpSpPr>
          <p:sp>
            <p:nvSpPr>
              <p:cNvPr id="102" name="平行四边形 101"/>
              <p:cNvSpPr/>
              <p:nvPr/>
            </p:nvSpPr>
            <p:spPr>
              <a:xfrm rot="5400000">
                <a:off x="5544874" y="4779579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平行四边形 102"/>
              <p:cNvSpPr/>
              <p:nvPr/>
            </p:nvSpPr>
            <p:spPr>
              <a:xfrm rot="5400000">
                <a:off x="5544873" y="5189482"/>
                <a:ext cx="409903" cy="141889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1" name="三角形 100"/>
            <p:cNvSpPr/>
            <p:nvPr/>
          </p:nvSpPr>
          <p:spPr>
            <a:xfrm>
              <a:off x="5369489" y="2837792"/>
              <a:ext cx="227936" cy="4099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7" name="图片 6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五边形 12"/>
          <p:cNvSpPr/>
          <p:nvPr/>
        </p:nvSpPr>
        <p:spPr>
          <a:xfrm flipH="1">
            <a:off x="736600" y="2420347"/>
            <a:ext cx="7708900" cy="851118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五边形 115"/>
          <p:cNvSpPr/>
          <p:nvPr/>
        </p:nvSpPr>
        <p:spPr>
          <a:xfrm flipH="1">
            <a:off x="736600" y="3550429"/>
            <a:ext cx="7708900" cy="851118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五边形 116"/>
          <p:cNvSpPr/>
          <p:nvPr/>
        </p:nvSpPr>
        <p:spPr>
          <a:xfrm flipH="1">
            <a:off x="708569" y="4680511"/>
            <a:ext cx="7708900" cy="851118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活动目的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5937373" y="1509550"/>
            <a:ext cx="5930654" cy="4303985"/>
            <a:chOff x="3130673" y="1623850"/>
            <a:chExt cx="5930654" cy="4303985"/>
          </a:xfrm>
        </p:grpSpPr>
        <p:sp>
          <p:nvSpPr>
            <p:cNvPr id="110" name="直角三角形 109"/>
            <p:cNvSpPr/>
            <p:nvPr/>
          </p:nvSpPr>
          <p:spPr>
            <a:xfrm flipV="1">
              <a:off x="7100697" y="3177420"/>
              <a:ext cx="239903" cy="22071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直角三角形 110"/>
            <p:cNvSpPr/>
            <p:nvPr/>
          </p:nvSpPr>
          <p:spPr>
            <a:xfrm flipH="1" flipV="1">
              <a:off x="4815051" y="3177420"/>
              <a:ext cx="239903" cy="22071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直角三角形 74"/>
            <p:cNvSpPr/>
            <p:nvPr/>
          </p:nvSpPr>
          <p:spPr>
            <a:xfrm flipV="1">
              <a:off x="7888097" y="4308802"/>
              <a:ext cx="239903" cy="22071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直角三角形 105"/>
            <p:cNvSpPr/>
            <p:nvPr/>
          </p:nvSpPr>
          <p:spPr>
            <a:xfrm flipH="1" flipV="1">
              <a:off x="4064000" y="4308363"/>
              <a:ext cx="239903" cy="220718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直角三角形 68"/>
            <p:cNvSpPr/>
            <p:nvPr/>
          </p:nvSpPr>
          <p:spPr>
            <a:xfrm flipV="1">
              <a:off x="8667614" y="5439103"/>
              <a:ext cx="239903" cy="22071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flipH="1" flipV="1">
              <a:off x="3263461" y="5439103"/>
              <a:ext cx="239903" cy="22071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三角形 7"/>
            <p:cNvSpPr/>
            <p:nvPr/>
          </p:nvSpPr>
          <p:spPr>
            <a:xfrm>
              <a:off x="3130673" y="1623850"/>
              <a:ext cx="5930654" cy="4303985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35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263461" y="4587766"/>
              <a:ext cx="5644056" cy="851337"/>
            </a:xfrm>
            <a:prstGeom prst="trapezoid">
              <a:avLst>
                <a:gd name="adj" fmla="val 69444"/>
              </a:avLst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梯形 106"/>
            <p:cNvSpPr/>
            <p:nvPr/>
          </p:nvSpPr>
          <p:spPr>
            <a:xfrm>
              <a:off x="4064000" y="3457465"/>
              <a:ext cx="4064000" cy="851337"/>
            </a:xfrm>
            <a:prstGeom prst="trapezoid">
              <a:avLst>
                <a:gd name="adj" fmla="val 69444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梯形 111"/>
            <p:cNvSpPr/>
            <p:nvPr/>
          </p:nvSpPr>
          <p:spPr>
            <a:xfrm>
              <a:off x="4815051" y="2326302"/>
              <a:ext cx="2525549" cy="851337"/>
            </a:xfrm>
            <a:prstGeom prst="trapezoid">
              <a:avLst>
                <a:gd name="adj" fmla="val 69444"/>
              </a:avLst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729011" y="2404336"/>
              <a:ext cx="6976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smtClean="0">
                  <a:solidFill>
                    <a:schemeClr val="bg1"/>
                  </a:solidFill>
                </a:rPr>
                <a:t>01</a:t>
              </a:r>
              <a:endParaRPr kumimoji="1"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5736674" y="3586092"/>
              <a:ext cx="6976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dirty="0" smtClean="0">
                  <a:solidFill>
                    <a:schemeClr val="bg1"/>
                  </a:solidFill>
                </a:rPr>
                <a:t>02</a:t>
              </a:r>
              <a:endParaRPr kumimoji="1"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5729010" y="4688088"/>
              <a:ext cx="6976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dirty="0" smtClean="0">
                  <a:solidFill>
                    <a:schemeClr val="bg1"/>
                  </a:solidFill>
                </a:rPr>
                <a:t>03</a:t>
              </a:r>
              <a:endParaRPr kumimoji="1" lang="zh-CN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文本框 117"/>
          <p:cNvSpPr txBox="1"/>
          <p:nvPr/>
        </p:nvSpPr>
        <p:spPr>
          <a:xfrm>
            <a:off x="1823620" y="2576199"/>
            <a:ext cx="4444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1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805794" y="3717244"/>
            <a:ext cx="4444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1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805794" y="4799296"/>
            <a:ext cx="4444657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11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3" name="图片 2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ONE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活动目的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007104" y="1447800"/>
            <a:ext cx="4330700" cy="4330700"/>
            <a:chOff x="3479800" y="1219200"/>
            <a:chExt cx="5067300" cy="5067300"/>
          </a:xfrm>
        </p:grpSpPr>
        <p:sp>
          <p:nvSpPr>
            <p:cNvPr id="3" name="椭圆 2"/>
            <p:cNvSpPr/>
            <p:nvPr/>
          </p:nvSpPr>
          <p:spPr>
            <a:xfrm>
              <a:off x="3733800" y="1473200"/>
              <a:ext cx="4559300" cy="455930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空心弧 4"/>
            <p:cNvSpPr/>
            <p:nvPr/>
          </p:nvSpPr>
          <p:spPr>
            <a:xfrm>
              <a:off x="3479800" y="1219200"/>
              <a:ext cx="5067300" cy="5067300"/>
            </a:xfrm>
            <a:prstGeom prst="blockArc">
              <a:avLst>
                <a:gd name="adj1" fmla="val 2641341"/>
                <a:gd name="adj2" fmla="val 21454842"/>
                <a:gd name="adj3" fmla="val 9310"/>
              </a:avLst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1582360" y="2023056"/>
            <a:ext cx="3180188" cy="3180188"/>
            <a:chOff x="4241800" y="1981200"/>
            <a:chExt cx="3543300" cy="3543300"/>
          </a:xfrm>
        </p:grpSpPr>
        <p:sp>
          <p:nvSpPr>
            <p:cNvPr id="26" name="椭圆 25"/>
            <p:cNvSpPr/>
            <p:nvPr/>
          </p:nvSpPr>
          <p:spPr>
            <a:xfrm>
              <a:off x="4436120" y="2175520"/>
              <a:ext cx="3154660" cy="315466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4241800" y="1981200"/>
              <a:ext cx="3543300" cy="3543300"/>
            </a:xfrm>
            <a:prstGeom prst="blockArc">
              <a:avLst>
                <a:gd name="adj1" fmla="val 8521389"/>
                <a:gd name="adj2" fmla="val 3840351"/>
                <a:gd name="adj3" fmla="val 12035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 rot="7890144">
            <a:off x="2166837" y="2607533"/>
            <a:ext cx="2011233" cy="2011233"/>
            <a:chOff x="4241800" y="1981200"/>
            <a:chExt cx="3543300" cy="3543300"/>
          </a:xfrm>
        </p:grpSpPr>
        <p:sp>
          <p:nvSpPr>
            <p:cNvPr id="33" name="椭圆 32"/>
            <p:cNvSpPr/>
            <p:nvPr/>
          </p:nvSpPr>
          <p:spPr>
            <a:xfrm>
              <a:off x="4436120" y="2175520"/>
              <a:ext cx="3154660" cy="315466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空心弧 33"/>
            <p:cNvSpPr/>
            <p:nvPr/>
          </p:nvSpPr>
          <p:spPr>
            <a:xfrm>
              <a:off x="4241800" y="1981200"/>
              <a:ext cx="3543300" cy="3543300"/>
            </a:xfrm>
            <a:prstGeom prst="blockArc">
              <a:avLst>
                <a:gd name="adj1" fmla="val 8521389"/>
                <a:gd name="adj2" fmla="val 3840351"/>
                <a:gd name="adj3" fmla="val 12035"/>
              </a:avLst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 rot="2925402">
            <a:off x="2570563" y="3011259"/>
            <a:ext cx="1203783" cy="1203783"/>
            <a:chOff x="4241800" y="1981200"/>
            <a:chExt cx="3543300" cy="3543300"/>
          </a:xfrm>
        </p:grpSpPr>
        <p:sp>
          <p:nvSpPr>
            <p:cNvPr id="36" name="椭圆 35"/>
            <p:cNvSpPr/>
            <p:nvPr/>
          </p:nvSpPr>
          <p:spPr>
            <a:xfrm>
              <a:off x="4436120" y="2175520"/>
              <a:ext cx="3154660" cy="315466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空心弧 36"/>
            <p:cNvSpPr/>
            <p:nvPr/>
          </p:nvSpPr>
          <p:spPr>
            <a:xfrm>
              <a:off x="4241800" y="1981200"/>
              <a:ext cx="3543300" cy="3543300"/>
            </a:xfrm>
            <a:prstGeom prst="blockArc">
              <a:avLst>
                <a:gd name="adj1" fmla="val 8521389"/>
                <a:gd name="adj2" fmla="val 3840351"/>
                <a:gd name="adj3" fmla="val 12035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6917805" y="1648664"/>
            <a:ext cx="4448695" cy="908233"/>
            <a:chOff x="6295505" y="1648664"/>
            <a:chExt cx="4448695" cy="908233"/>
          </a:xfrm>
        </p:grpSpPr>
        <p:sp>
          <p:nvSpPr>
            <p:cNvPr id="18" name="单圆角矩形 17"/>
            <p:cNvSpPr/>
            <p:nvPr/>
          </p:nvSpPr>
          <p:spPr>
            <a:xfrm>
              <a:off x="6502541" y="1648664"/>
              <a:ext cx="4241659" cy="908233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295505" y="1648664"/>
              <a:ext cx="207036" cy="90823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548943" y="2011014"/>
              <a:ext cx="37572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和重新输入进行更改，顶部“开始”面板中可以对字体、字号、颜色、行距等进行修改。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548942" y="1722582"/>
              <a:ext cx="1822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 HERE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6917805" y="2644768"/>
            <a:ext cx="4448695" cy="908233"/>
            <a:chOff x="6295505" y="2644768"/>
            <a:chExt cx="4448695" cy="908233"/>
          </a:xfrm>
        </p:grpSpPr>
        <p:sp>
          <p:nvSpPr>
            <p:cNvPr id="41" name="单圆角矩形 40"/>
            <p:cNvSpPr/>
            <p:nvPr/>
          </p:nvSpPr>
          <p:spPr>
            <a:xfrm>
              <a:off x="6502541" y="2644768"/>
              <a:ext cx="4241659" cy="908233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6295505" y="2644768"/>
              <a:ext cx="207036" cy="90823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548943" y="2997574"/>
              <a:ext cx="37572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和重新输入进行更改，顶部“开始”面板中可以对字体、字号、颜色、行距等进行修改。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548942" y="2709142"/>
              <a:ext cx="1822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 HERE</a:t>
              </a: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6917805" y="3657086"/>
            <a:ext cx="4448695" cy="908233"/>
            <a:chOff x="6295505" y="3657086"/>
            <a:chExt cx="4448695" cy="908233"/>
          </a:xfrm>
        </p:grpSpPr>
        <p:sp>
          <p:nvSpPr>
            <p:cNvPr id="66" name="单圆角矩形 65"/>
            <p:cNvSpPr/>
            <p:nvPr/>
          </p:nvSpPr>
          <p:spPr>
            <a:xfrm>
              <a:off x="6502541" y="3657086"/>
              <a:ext cx="4241659" cy="908233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6295505" y="3657086"/>
              <a:ext cx="207036" cy="90823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548943" y="4019436"/>
              <a:ext cx="37572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和重新输入进行更改，顶部“开始”面板中可以对字体、字号、颜色、行距等进行修改。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548942" y="3731004"/>
              <a:ext cx="1822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 HERE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917805" y="4653190"/>
            <a:ext cx="4448695" cy="908233"/>
            <a:chOff x="6295505" y="4653190"/>
            <a:chExt cx="4448695" cy="908233"/>
          </a:xfrm>
        </p:grpSpPr>
        <p:sp>
          <p:nvSpPr>
            <p:cNvPr id="72" name="单圆角矩形 71"/>
            <p:cNvSpPr/>
            <p:nvPr/>
          </p:nvSpPr>
          <p:spPr>
            <a:xfrm>
              <a:off x="6502541" y="4653190"/>
              <a:ext cx="4241659" cy="908233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295505" y="4653190"/>
              <a:ext cx="207036" cy="90823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548943" y="5005996"/>
              <a:ext cx="375726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和重新输入进行更改，顶部“开始”面板中可以对字体、字号、颜色、行距等进行修改。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548942" y="4717564"/>
              <a:ext cx="1822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 HERE</a:t>
              </a:r>
            </a:p>
          </p:txBody>
        </p:sp>
      </p:grpSp>
      <p:sp>
        <p:nvSpPr>
          <p:cNvPr id="79" name="矩形 78"/>
          <p:cNvSpPr/>
          <p:nvPr/>
        </p:nvSpPr>
        <p:spPr>
          <a:xfrm>
            <a:off x="5963697" y="1648664"/>
            <a:ext cx="9541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5400" b="1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01</a:t>
            </a:r>
            <a:endParaRPr kumimoji="1" lang="zh-CN" altLang="en-US" sz="5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63697" y="3650405"/>
            <a:ext cx="9541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5400" b="1" dirty="0" smtClean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03</a:t>
            </a:r>
            <a:endParaRPr kumimoji="1" lang="zh-CN" altLang="en-US" sz="5400" b="1" dirty="0"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958824" y="2629671"/>
            <a:ext cx="9541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5400" b="1" dirty="0" smtClean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02</a:t>
            </a:r>
            <a:endParaRPr kumimoji="1" lang="zh-CN" altLang="en-US" sz="54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8824" y="4631412"/>
            <a:ext cx="9541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5400" b="1" dirty="0" smtClean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04</a:t>
            </a:r>
            <a:endParaRPr kumimoji="1" lang="zh-CN" altLang="en-US" sz="54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pic>
        <p:nvPicPr>
          <p:cNvPr id="39" name="图片 3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854148" y="1508852"/>
            <a:ext cx="3549338" cy="3549334"/>
            <a:chOff x="5238061" y="2381958"/>
            <a:chExt cx="1740059" cy="1740059"/>
          </a:xfrm>
        </p:grpSpPr>
        <p:sp>
          <p:nvSpPr>
            <p:cNvPr id="3" name="椭圆 2"/>
            <p:cNvSpPr/>
            <p:nvPr/>
          </p:nvSpPr>
          <p:spPr>
            <a:xfrm>
              <a:off x="5238061" y="2381958"/>
              <a:ext cx="1740059" cy="174005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0" b="1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8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同心圆 3"/>
            <p:cNvSpPr/>
            <p:nvPr/>
          </p:nvSpPr>
          <p:spPr>
            <a:xfrm>
              <a:off x="5340761" y="2484658"/>
              <a:ext cx="1534658" cy="1534658"/>
            </a:xfrm>
            <a:prstGeom prst="donut">
              <a:avLst>
                <a:gd name="adj" fmla="val 264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0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775783" y="235005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经费预算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8336" y="3673490"/>
            <a:ext cx="2847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OPERATING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BUDGET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30004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经费预算</a:t>
            </a:r>
            <a:endParaRPr kumimoji="1" lang="zh-CN" altLang="en-US" dirty="0"/>
          </a:p>
        </p:txBody>
      </p:sp>
      <p:pic>
        <p:nvPicPr>
          <p:cNvPr id="243" name="图片 2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" y="1239726"/>
            <a:ext cx="7062596" cy="4865307"/>
          </a:xfrm>
          <a:prstGeom prst="rect">
            <a:avLst/>
          </a:prstGeom>
        </p:spPr>
      </p:pic>
      <p:graphicFrame>
        <p:nvGraphicFramePr>
          <p:cNvPr id="244" name="表格 2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03759"/>
              </p:ext>
            </p:extLst>
          </p:nvPr>
        </p:nvGraphicFramePr>
        <p:xfrm>
          <a:off x="1288352" y="2117899"/>
          <a:ext cx="5803900" cy="3048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60780"/>
                <a:gridCol w="1160780"/>
                <a:gridCol w="1160780"/>
                <a:gridCol w="1160780"/>
                <a:gridCol w="1160780"/>
              </a:tblGrid>
              <a:tr h="293993"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项目名称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物料名称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数量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报价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备注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6327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45" name="椭圆 244"/>
          <p:cNvSpPr/>
          <p:nvPr/>
        </p:nvSpPr>
        <p:spPr>
          <a:xfrm>
            <a:off x="8210359" y="1612899"/>
            <a:ext cx="336741" cy="3367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8733554" y="1517637"/>
            <a:ext cx="278534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0" name="椭圆 249"/>
          <p:cNvSpPr/>
          <p:nvPr/>
        </p:nvSpPr>
        <p:spPr>
          <a:xfrm>
            <a:off x="8210359" y="2762245"/>
            <a:ext cx="336741" cy="33674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8733554" y="2666983"/>
            <a:ext cx="278534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3" name="椭圆 252"/>
          <p:cNvSpPr/>
          <p:nvPr/>
        </p:nvSpPr>
        <p:spPr>
          <a:xfrm>
            <a:off x="8210359" y="3911591"/>
            <a:ext cx="336741" cy="3367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8733554" y="3816329"/>
            <a:ext cx="278534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6" name="椭圆 255"/>
          <p:cNvSpPr/>
          <p:nvPr/>
        </p:nvSpPr>
        <p:spPr>
          <a:xfrm>
            <a:off x="8210359" y="5060936"/>
            <a:ext cx="336741" cy="33674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8733554" y="4965674"/>
            <a:ext cx="278534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图片 1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61252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8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76189473"/>
              </p:ext>
            </p:extLst>
          </p:nvPr>
        </p:nvGraphicFramePr>
        <p:xfrm>
          <a:off x="4177263" y="1353891"/>
          <a:ext cx="4358174" cy="4754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组 10"/>
          <p:cNvGrpSpPr/>
          <p:nvPr/>
        </p:nvGrpSpPr>
        <p:grpSpPr>
          <a:xfrm>
            <a:off x="7641105" y="1618294"/>
            <a:ext cx="1794995" cy="846606"/>
            <a:chOff x="7641105" y="1453194"/>
            <a:chExt cx="1794995" cy="846606"/>
          </a:xfrm>
        </p:grpSpPr>
        <p:sp>
          <p:nvSpPr>
            <p:cNvPr id="5" name="任意多边形 9"/>
            <p:cNvSpPr/>
            <p:nvPr/>
          </p:nvSpPr>
          <p:spPr>
            <a:xfrm>
              <a:off x="7641105" y="1976413"/>
              <a:ext cx="1794995" cy="323387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 b="1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377796" y="2022801"/>
              <a:ext cx="1058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65524" y="1453194"/>
              <a:ext cx="962124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783"/>
              <a:r>
                <a:rPr lang="en-US" altLang="zh-CN" sz="2800" b="1" dirty="0" smtClean="0">
                  <a:solidFill>
                    <a:schemeClr val="accent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58%</a:t>
              </a:r>
              <a:endParaRPr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264758" y="4509325"/>
            <a:ext cx="1825009" cy="836822"/>
            <a:chOff x="8377796" y="1778303"/>
            <a:chExt cx="1825009" cy="836822"/>
          </a:xfrm>
        </p:grpSpPr>
        <p:sp>
          <p:nvSpPr>
            <p:cNvPr id="13" name="任意多边形 9"/>
            <p:cNvSpPr/>
            <p:nvPr/>
          </p:nvSpPr>
          <p:spPr>
            <a:xfrm flipH="1" flipV="1">
              <a:off x="8407810" y="1976413"/>
              <a:ext cx="1794995" cy="323387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 b="1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77796" y="2338126"/>
              <a:ext cx="1058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65525" y="1778303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2800" b="1" smtClean="0">
                  <a:solidFill>
                    <a:schemeClr val="accent2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23%</a:t>
              </a:r>
              <a:endParaRPr lang="zh-CN" altLang="en-US" sz="28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4248451" y="764490"/>
            <a:ext cx="1825009" cy="846606"/>
            <a:chOff x="8377796" y="1453194"/>
            <a:chExt cx="1825009" cy="846606"/>
          </a:xfrm>
        </p:grpSpPr>
        <p:sp>
          <p:nvSpPr>
            <p:cNvPr id="21" name="任意多边形 9"/>
            <p:cNvSpPr/>
            <p:nvPr/>
          </p:nvSpPr>
          <p:spPr>
            <a:xfrm flipH="1">
              <a:off x="8407810" y="1976413"/>
              <a:ext cx="1794995" cy="323387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 b="1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377796" y="2022801"/>
              <a:ext cx="1058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440565" y="1453194"/>
              <a:ext cx="740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9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%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881405" y="2546614"/>
            <a:ext cx="1825009" cy="836822"/>
            <a:chOff x="8377796" y="1778303"/>
            <a:chExt cx="1825009" cy="836822"/>
          </a:xfrm>
        </p:grpSpPr>
        <p:sp>
          <p:nvSpPr>
            <p:cNvPr id="25" name="任意多边形 9"/>
            <p:cNvSpPr/>
            <p:nvPr/>
          </p:nvSpPr>
          <p:spPr>
            <a:xfrm flipH="1" flipV="1">
              <a:off x="8407810" y="1976413"/>
              <a:ext cx="1794995" cy="323387"/>
            </a:xfrm>
            <a:custGeom>
              <a:avLst/>
              <a:gdLst>
                <a:gd name="connsiteX0" fmla="*/ 0 w 1720312"/>
                <a:gd name="connsiteY0" fmla="*/ 278970 h 278970"/>
                <a:gd name="connsiteX1" fmla="*/ 278970 w 1720312"/>
                <a:gd name="connsiteY1" fmla="*/ 0 h 278970"/>
                <a:gd name="connsiteX2" fmla="*/ 1720312 w 1720312"/>
                <a:gd name="connsiteY2" fmla="*/ 0 h 2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2" h="278970">
                  <a:moveTo>
                    <a:pt x="0" y="278970"/>
                  </a:moveTo>
                  <a:lnTo>
                    <a:pt x="278970" y="0"/>
                  </a:lnTo>
                  <a:lnTo>
                    <a:pt x="1720312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 b="1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377796" y="2338126"/>
              <a:ext cx="1058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65524" y="1778303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altLang="zh-CN" sz="2800" b="1" dirty="0" smtClean="0">
                  <a:solidFill>
                    <a:schemeClr val="accent3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10%</a:t>
              </a:r>
              <a:endParaRPr lang="zh-CN" altLang="en-US" sz="28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571755" y="2053841"/>
            <a:ext cx="217574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95"/>
          <p:cNvSpPr>
            <a:spLocks/>
          </p:cNvSpPr>
          <p:nvPr/>
        </p:nvSpPr>
        <p:spPr bwMode="auto">
          <a:xfrm>
            <a:off x="9584900" y="1437149"/>
            <a:ext cx="600075" cy="606425"/>
          </a:xfrm>
          <a:custGeom>
            <a:avLst/>
            <a:gdLst/>
            <a:ahLst/>
            <a:cxnLst>
              <a:cxn ang="0">
                <a:pos x="290" y="48"/>
              </a:cxn>
              <a:cxn ang="0">
                <a:pos x="246" y="92"/>
              </a:cxn>
              <a:cxn ang="0">
                <a:pos x="246" y="92"/>
              </a:cxn>
              <a:cxn ang="0">
                <a:pos x="112" y="62"/>
              </a:cxn>
              <a:cxn ang="0">
                <a:pos x="42" y="48"/>
              </a:cxn>
              <a:cxn ang="0">
                <a:pos x="20" y="42"/>
              </a:cxn>
              <a:cxn ang="0">
                <a:pos x="10" y="42"/>
              </a:cxn>
              <a:cxn ang="0">
                <a:pos x="10" y="42"/>
              </a:cxn>
              <a:cxn ang="0">
                <a:pos x="2" y="54"/>
              </a:cxn>
              <a:cxn ang="0">
                <a:pos x="2" y="54"/>
              </a:cxn>
              <a:cxn ang="0">
                <a:pos x="164" y="174"/>
              </a:cxn>
              <a:cxn ang="0">
                <a:pos x="96" y="242"/>
              </a:cxn>
              <a:cxn ang="0">
                <a:pos x="0" y="248"/>
              </a:cxn>
              <a:cxn ang="0">
                <a:pos x="0" y="248"/>
              </a:cxn>
              <a:cxn ang="0">
                <a:pos x="84" y="296"/>
              </a:cxn>
              <a:cxn ang="0">
                <a:pos x="130" y="378"/>
              </a:cxn>
              <a:cxn ang="0">
                <a:pos x="130" y="378"/>
              </a:cxn>
              <a:cxn ang="0">
                <a:pos x="136" y="284"/>
              </a:cxn>
              <a:cxn ang="0">
                <a:pos x="136" y="284"/>
              </a:cxn>
              <a:cxn ang="0">
                <a:pos x="204" y="218"/>
              </a:cxn>
              <a:cxn ang="0">
                <a:pos x="204" y="218"/>
              </a:cxn>
              <a:cxn ang="0">
                <a:pos x="324" y="382"/>
              </a:cxn>
              <a:cxn ang="0">
                <a:pos x="324" y="382"/>
              </a:cxn>
              <a:cxn ang="0">
                <a:pos x="338" y="372"/>
              </a:cxn>
              <a:cxn ang="0">
                <a:pos x="338" y="372"/>
              </a:cxn>
              <a:cxn ang="0">
                <a:pos x="336" y="362"/>
              </a:cxn>
              <a:cxn ang="0">
                <a:pos x="332" y="340"/>
              </a:cxn>
              <a:cxn ang="0">
                <a:pos x="316" y="268"/>
              </a:cxn>
              <a:cxn ang="0">
                <a:pos x="286" y="136"/>
              </a:cxn>
              <a:cxn ang="0">
                <a:pos x="286" y="136"/>
              </a:cxn>
              <a:cxn ang="0">
                <a:pos x="332" y="88"/>
              </a:cxn>
              <a:cxn ang="0">
                <a:pos x="332" y="88"/>
              </a:cxn>
              <a:cxn ang="0">
                <a:pos x="346" y="72"/>
              </a:cxn>
              <a:cxn ang="0">
                <a:pos x="356" y="58"/>
              </a:cxn>
              <a:cxn ang="0">
                <a:pos x="366" y="46"/>
              </a:cxn>
              <a:cxn ang="0">
                <a:pos x="372" y="34"/>
              </a:cxn>
              <a:cxn ang="0">
                <a:pos x="376" y="24"/>
              </a:cxn>
              <a:cxn ang="0">
                <a:pos x="378" y="14"/>
              </a:cxn>
              <a:cxn ang="0">
                <a:pos x="376" y="8"/>
              </a:cxn>
              <a:cxn ang="0">
                <a:pos x="374" y="2"/>
              </a:cxn>
              <a:cxn ang="0">
                <a:pos x="370" y="0"/>
              </a:cxn>
              <a:cxn ang="0">
                <a:pos x="364" y="0"/>
              </a:cxn>
              <a:cxn ang="0">
                <a:pos x="354" y="0"/>
              </a:cxn>
              <a:cxn ang="0">
                <a:pos x="344" y="4"/>
              </a:cxn>
              <a:cxn ang="0">
                <a:pos x="334" y="12"/>
              </a:cxn>
              <a:cxn ang="0">
                <a:pos x="320" y="20"/>
              </a:cxn>
              <a:cxn ang="0">
                <a:pos x="306" y="32"/>
              </a:cxn>
              <a:cxn ang="0">
                <a:pos x="290" y="48"/>
              </a:cxn>
              <a:cxn ang="0">
                <a:pos x="290" y="48"/>
              </a:cxn>
            </a:cxnLst>
            <a:rect l="0" t="0" r="r" b="b"/>
            <a:pathLst>
              <a:path w="378" h="382">
                <a:moveTo>
                  <a:pt x="290" y="48"/>
                </a:moveTo>
                <a:lnTo>
                  <a:pt x="246" y="92"/>
                </a:lnTo>
                <a:lnTo>
                  <a:pt x="246" y="92"/>
                </a:lnTo>
                <a:lnTo>
                  <a:pt x="112" y="62"/>
                </a:lnTo>
                <a:lnTo>
                  <a:pt x="42" y="48"/>
                </a:lnTo>
                <a:lnTo>
                  <a:pt x="20" y="42"/>
                </a:lnTo>
                <a:lnTo>
                  <a:pt x="10" y="42"/>
                </a:lnTo>
                <a:lnTo>
                  <a:pt x="10" y="42"/>
                </a:lnTo>
                <a:lnTo>
                  <a:pt x="2" y="54"/>
                </a:lnTo>
                <a:lnTo>
                  <a:pt x="2" y="54"/>
                </a:lnTo>
                <a:lnTo>
                  <a:pt x="164" y="174"/>
                </a:lnTo>
                <a:lnTo>
                  <a:pt x="96" y="242"/>
                </a:lnTo>
                <a:lnTo>
                  <a:pt x="0" y="248"/>
                </a:lnTo>
                <a:lnTo>
                  <a:pt x="0" y="248"/>
                </a:lnTo>
                <a:lnTo>
                  <a:pt x="84" y="296"/>
                </a:lnTo>
                <a:lnTo>
                  <a:pt x="130" y="378"/>
                </a:lnTo>
                <a:lnTo>
                  <a:pt x="130" y="378"/>
                </a:lnTo>
                <a:lnTo>
                  <a:pt x="136" y="284"/>
                </a:lnTo>
                <a:lnTo>
                  <a:pt x="136" y="284"/>
                </a:lnTo>
                <a:lnTo>
                  <a:pt x="204" y="218"/>
                </a:lnTo>
                <a:lnTo>
                  <a:pt x="204" y="218"/>
                </a:lnTo>
                <a:lnTo>
                  <a:pt x="324" y="382"/>
                </a:lnTo>
                <a:lnTo>
                  <a:pt x="324" y="382"/>
                </a:lnTo>
                <a:lnTo>
                  <a:pt x="338" y="372"/>
                </a:lnTo>
                <a:lnTo>
                  <a:pt x="338" y="372"/>
                </a:lnTo>
                <a:lnTo>
                  <a:pt x="336" y="362"/>
                </a:lnTo>
                <a:lnTo>
                  <a:pt x="332" y="340"/>
                </a:lnTo>
                <a:lnTo>
                  <a:pt x="316" y="268"/>
                </a:lnTo>
                <a:lnTo>
                  <a:pt x="286" y="136"/>
                </a:lnTo>
                <a:lnTo>
                  <a:pt x="286" y="136"/>
                </a:lnTo>
                <a:lnTo>
                  <a:pt x="332" y="88"/>
                </a:lnTo>
                <a:lnTo>
                  <a:pt x="332" y="88"/>
                </a:lnTo>
                <a:lnTo>
                  <a:pt x="346" y="72"/>
                </a:lnTo>
                <a:lnTo>
                  <a:pt x="356" y="58"/>
                </a:lnTo>
                <a:lnTo>
                  <a:pt x="366" y="46"/>
                </a:lnTo>
                <a:lnTo>
                  <a:pt x="372" y="34"/>
                </a:lnTo>
                <a:lnTo>
                  <a:pt x="376" y="24"/>
                </a:lnTo>
                <a:lnTo>
                  <a:pt x="378" y="14"/>
                </a:lnTo>
                <a:lnTo>
                  <a:pt x="376" y="8"/>
                </a:lnTo>
                <a:lnTo>
                  <a:pt x="374" y="2"/>
                </a:lnTo>
                <a:lnTo>
                  <a:pt x="370" y="0"/>
                </a:lnTo>
                <a:lnTo>
                  <a:pt x="364" y="0"/>
                </a:lnTo>
                <a:lnTo>
                  <a:pt x="354" y="0"/>
                </a:lnTo>
                <a:lnTo>
                  <a:pt x="344" y="4"/>
                </a:lnTo>
                <a:lnTo>
                  <a:pt x="334" y="12"/>
                </a:lnTo>
                <a:lnTo>
                  <a:pt x="320" y="20"/>
                </a:lnTo>
                <a:lnTo>
                  <a:pt x="306" y="32"/>
                </a:lnTo>
                <a:lnTo>
                  <a:pt x="290" y="48"/>
                </a:lnTo>
                <a:lnTo>
                  <a:pt x="290" y="4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0" name="矩形 29"/>
          <p:cNvSpPr/>
          <p:nvPr/>
        </p:nvSpPr>
        <p:spPr>
          <a:xfrm>
            <a:off x="2000652" y="1334097"/>
            <a:ext cx="217574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标顶部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8070" y="3054993"/>
            <a:ext cx="217574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1701800" y="2265799"/>
            <a:ext cx="898987" cy="721096"/>
            <a:chOff x="301625" y="1724025"/>
            <a:chExt cx="898525" cy="720725"/>
          </a:xfr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4" name="Freeform 92"/>
            <p:cNvSpPr>
              <a:spLocks/>
            </p:cNvSpPr>
            <p:nvPr/>
          </p:nvSpPr>
          <p:spPr bwMode="auto">
            <a:xfrm>
              <a:off x="927100" y="1743075"/>
              <a:ext cx="200025" cy="2000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4"/>
                </a:cxn>
                <a:cxn ang="0">
                  <a:pos x="98" y="10"/>
                </a:cxn>
                <a:cxn ang="0">
                  <a:pos x="108" y="18"/>
                </a:cxn>
                <a:cxn ang="0">
                  <a:pos x="116" y="28"/>
                </a:cxn>
                <a:cxn ang="0">
                  <a:pos x="120" y="38"/>
                </a:cxn>
                <a:cxn ang="0">
                  <a:pos x="124" y="50"/>
                </a:cxn>
                <a:cxn ang="0">
                  <a:pos x="126" y="62"/>
                </a:cxn>
                <a:cxn ang="0">
                  <a:pos x="126" y="62"/>
                </a:cxn>
                <a:cxn ang="0">
                  <a:pos x="124" y="76"/>
                </a:cxn>
                <a:cxn ang="0">
                  <a:pos x="120" y="86"/>
                </a:cxn>
                <a:cxn ang="0">
                  <a:pos x="116" y="98"/>
                </a:cxn>
                <a:cxn ang="0">
                  <a:pos x="108" y="106"/>
                </a:cxn>
                <a:cxn ang="0">
                  <a:pos x="98" y="114"/>
                </a:cxn>
                <a:cxn ang="0">
                  <a:pos x="88" y="120"/>
                </a:cxn>
                <a:cxn ang="0">
                  <a:pos x="76" y="124"/>
                </a:cxn>
                <a:cxn ang="0">
                  <a:pos x="64" y="126"/>
                </a:cxn>
                <a:cxn ang="0">
                  <a:pos x="64" y="126"/>
                </a:cxn>
                <a:cxn ang="0">
                  <a:pos x="50" y="124"/>
                </a:cxn>
                <a:cxn ang="0">
                  <a:pos x="38" y="120"/>
                </a:cxn>
                <a:cxn ang="0">
                  <a:pos x="28" y="114"/>
                </a:cxn>
                <a:cxn ang="0">
                  <a:pos x="18" y="106"/>
                </a:cxn>
                <a:cxn ang="0">
                  <a:pos x="12" y="98"/>
                </a:cxn>
                <a:cxn ang="0">
                  <a:pos x="6" y="86"/>
                </a:cxn>
                <a:cxn ang="0">
                  <a:pos x="2" y="7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38" y="4"/>
                </a:cxn>
                <a:cxn ang="0">
                  <a:pos x="50" y="2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126" h="126">
                  <a:moveTo>
                    <a:pt x="64" y="0"/>
                  </a:moveTo>
                  <a:lnTo>
                    <a:pt x="64" y="0"/>
                  </a:lnTo>
                  <a:lnTo>
                    <a:pt x="76" y="2"/>
                  </a:lnTo>
                  <a:lnTo>
                    <a:pt x="88" y="4"/>
                  </a:lnTo>
                  <a:lnTo>
                    <a:pt x="98" y="10"/>
                  </a:lnTo>
                  <a:lnTo>
                    <a:pt x="108" y="18"/>
                  </a:lnTo>
                  <a:lnTo>
                    <a:pt x="116" y="28"/>
                  </a:lnTo>
                  <a:lnTo>
                    <a:pt x="120" y="38"/>
                  </a:lnTo>
                  <a:lnTo>
                    <a:pt x="124" y="50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4" y="76"/>
                  </a:lnTo>
                  <a:lnTo>
                    <a:pt x="120" y="86"/>
                  </a:lnTo>
                  <a:lnTo>
                    <a:pt x="116" y="98"/>
                  </a:lnTo>
                  <a:lnTo>
                    <a:pt x="108" y="106"/>
                  </a:lnTo>
                  <a:lnTo>
                    <a:pt x="98" y="114"/>
                  </a:lnTo>
                  <a:lnTo>
                    <a:pt x="88" y="120"/>
                  </a:lnTo>
                  <a:lnTo>
                    <a:pt x="76" y="124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50" y="124"/>
                  </a:lnTo>
                  <a:lnTo>
                    <a:pt x="38" y="120"/>
                  </a:lnTo>
                  <a:lnTo>
                    <a:pt x="28" y="114"/>
                  </a:lnTo>
                  <a:lnTo>
                    <a:pt x="18" y="106"/>
                  </a:lnTo>
                  <a:lnTo>
                    <a:pt x="12" y="98"/>
                  </a:lnTo>
                  <a:lnTo>
                    <a:pt x="6" y="86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3"/>
            <p:cNvSpPr>
              <a:spLocks/>
            </p:cNvSpPr>
            <p:nvPr/>
          </p:nvSpPr>
          <p:spPr bwMode="auto">
            <a:xfrm>
              <a:off x="365125" y="1825625"/>
              <a:ext cx="165100" cy="16510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62" y="0"/>
                </a:cxn>
                <a:cxn ang="0">
                  <a:pos x="72" y="4"/>
                </a:cxn>
                <a:cxn ang="0">
                  <a:pos x="82" y="8"/>
                </a:cxn>
                <a:cxn ang="0">
                  <a:pos x="90" y="14"/>
                </a:cxn>
                <a:cxn ang="0">
                  <a:pos x="96" y="22"/>
                </a:cxn>
                <a:cxn ang="0">
                  <a:pos x="100" y="32"/>
                </a:cxn>
                <a:cxn ang="0">
                  <a:pos x="104" y="42"/>
                </a:cxn>
                <a:cxn ang="0">
                  <a:pos x="104" y="52"/>
                </a:cxn>
                <a:cxn ang="0">
                  <a:pos x="104" y="52"/>
                </a:cxn>
                <a:cxn ang="0">
                  <a:pos x="104" y="62"/>
                </a:cxn>
                <a:cxn ang="0">
                  <a:pos x="100" y="72"/>
                </a:cxn>
                <a:cxn ang="0">
                  <a:pos x="96" y="82"/>
                </a:cxn>
                <a:cxn ang="0">
                  <a:pos x="90" y="90"/>
                </a:cxn>
                <a:cxn ang="0">
                  <a:pos x="82" y="96"/>
                </a:cxn>
                <a:cxn ang="0">
                  <a:pos x="72" y="100"/>
                </a:cxn>
                <a:cxn ang="0">
                  <a:pos x="62" y="104"/>
                </a:cxn>
                <a:cxn ang="0">
                  <a:pos x="52" y="104"/>
                </a:cxn>
                <a:cxn ang="0">
                  <a:pos x="52" y="104"/>
                </a:cxn>
                <a:cxn ang="0">
                  <a:pos x="42" y="104"/>
                </a:cxn>
                <a:cxn ang="0">
                  <a:pos x="32" y="100"/>
                </a:cxn>
                <a:cxn ang="0">
                  <a:pos x="22" y="96"/>
                </a:cxn>
                <a:cxn ang="0">
                  <a:pos x="14" y="90"/>
                </a:cxn>
                <a:cxn ang="0">
                  <a:pos x="8" y="82"/>
                </a:cxn>
                <a:cxn ang="0">
                  <a:pos x="4" y="72"/>
                </a:cxn>
                <a:cxn ang="0">
                  <a:pos x="0" y="6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lnTo>
                    <a:pt x="5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8"/>
                  </a:lnTo>
                  <a:lnTo>
                    <a:pt x="90" y="14"/>
                  </a:lnTo>
                  <a:lnTo>
                    <a:pt x="96" y="22"/>
                  </a:lnTo>
                  <a:lnTo>
                    <a:pt x="100" y="32"/>
                  </a:lnTo>
                  <a:lnTo>
                    <a:pt x="104" y="4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4" y="62"/>
                  </a:lnTo>
                  <a:lnTo>
                    <a:pt x="100" y="72"/>
                  </a:lnTo>
                  <a:lnTo>
                    <a:pt x="96" y="82"/>
                  </a:lnTo>
                  <a:lnTo>
                    <a:pt x="90" y="90"/>
                  </a:lnTo>
                  <a:lnTo>
                    <a:pt x="82" y="96"/>
                  </a:lnTo>
                  <a:lnTo>
                    <a:pt x="72" y="100"/>
                  </a:lnTo>
                  <a:lnTo>
                    <a:pt x="6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4"/>
            <p:cNvSpPr>
              <a:spLocks/>
            </p:cNvSpPr>
            <p:nvPr/>
          </p:nvSpPr>
          <p:spPr bwMode="auto">
            <a:xfrm>
              <a:off x="546100" y="2085975"/>
              <a:ext cx="47625" cy="123825"/>
            </a:xfrm>
            <a:custGeom>
              <a:avLst/>
              <a:gdLst/>
              <a:ahLst/>
              <a:cxnLst>
                <a:cxn ang="0">
                  <a:pos x="2" y="68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6"/>
                </a:cxn>
                <a:cxn ang="0">
                  <a:pos x="12" y="78"/>
                </a:cxn>
                <a:cxn ang="0">
                  <a:pos x="18" y="78"/>
                </a:cxn>
                <a:cxn ang="0">
                  <a:pos x="18" y="78"/>
                </a:cxn>
                <a:cxn ang="0">
                  <a:pos x="24" y="76"/>
                </a:cxn>
                <a:cxn ang="0">
                  <a:pos x="26" y="72"/>
                </a:cxn>
                <a:cxn ang="0">
                  <a:pos x="30" y="68"/>
                </a:cxn>
                <a:cxn ang="0">
                  <a:pos x="30" y="62"/>
                </a:cxn>
                <a:cxn ang="0">
                  <a:pos x="30" y="62"/>
                </a:cxn>
                <a:cxn ang="0">
                  <a:pos x="24" y="38"/>
                </a:cxn>
                <a:cxn ang="0">
                  <a:pos x="20" y="2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30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2" y="68"/>
                </a:cxn>
              </a:cxnLst>
              <a:rect l="0" t="0" r="r" b="b"/>
              <a:pathLst>
                <a:path w="30" h="78">
                  <a:moveTo>
                    <a:pt x="2" y="68"/>
                  </a:move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4" y="76"/>
                  </a:lnTo>
                  <a:lnTo>
                    <a:pt x="26" y="72"/>
                  </a:lnTo>
                  <a:lnTo>
                    <a:pt x="30" y="68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4" y="38"/>
                  </a:lnTo>
                  <a:lnTo>
                    <a:pt x="20" y="2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3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2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5"/>
            <p:cNvSpPr>
              <a:spLocks/>
            </p:cNvSpPr>
            <p:nvPr/>
          </p:nvSpPr>
          <p:spPr bwMode="auto">
            <a:xfrm>
              <a:off x="301625" y="2006600"/>
              <a:ext cx="244475" cy="368300"/>
            </a:xfrm>
            <a:custGeom>
              <a:avLst/>
              <a:gdLst/>
              <a:ahLst/>
              <a:cxnLst>
                <a:cxn ang="0">
                  <a:pos x="138" y="146"/>
                </a:cxn>
                <a:cxn ang="0">
                  <a:pos x="130" y="132"/>
                </a:cxn>
                <a:cxn ang="0">
                  <a:pos x="130" y="116"/>
                </a:cxn>
                <a:cxn ang="0">
                  <a:pos x="134" y="92"/>
                </a:cxn>
                <a:cxn ang="0">
                  <a:pos x="140" y="62"/>
                </a:cxn>
                <a:cxn ang="0">
                  <a:pos x="140" y="56"/>
                </a:cxn>
                <a:cxn ang="0">
                  <a:pos x="142" y="60"/>
                </a:cxn>
                <a:cxn ang="0">
                  <a:pos x="148" y="42"/>
                </a:cxn>
                <a:cxn ang="0">
                  <a:pos x="154" y="22"/>
                </a:cxn>
                <a:cxn ang="0">
                  <a:pos x="144" y="12"/>
                </a:cxn>
                <a:cxn ang="0">
                  <a:pos x="122" y="4"/>
                </a:cxn>
                <a:cxn ang="0">
                  <a:pos x="92" y="0"/>
                </a:cxn>
                <a:cxn ang="0">
                  <a:pos x="62" y="4"/>
                </a:cxn>
                <a:cxn ang="0">
                  <a:pos x="40" y="12"/>
                </a:cxn>
                <a:cxn ang="0">
                  <a:pos x="30" y="20"/>
                </a:cxn>
                <a:cxn ang="0">
                  <a:pos x="18" y="46"/>
                </a:cxn>
                <a:cxn ang="0">
                  <a:pos x="4" y="92"/>
                </a:cxn>
                <a:cxn ang="0">
                  <a:pos x="0" y="112"/>
                </a:cxn>
                <a:cxn ang="0">
                  <a:pos x="2" y="124"/>
                </a:cxn>
                <a:cxn ang="0">
                  <a:pos x="12" y="128"/>
                </a:cxn>
                <a:cxn ang="0">
                  <a:pos x="14" y="128"/>
                </a:cxn>
                <a:cxn ang="0">
                  <a:pos x="18" y="128"/>
                </a:cxn>
                <a:cxn ang="0">
                  <a:pos x="26" y="122"/>
                </a:cxn>
                <a:cxn ang="0">
                  <a:pos x="28" y="116"/>
                </a:cxn>
                <a:cxn ang="0">
                  <a:pos x="44" y="52"/>
                </a:cxn>
                <a:cxn ang="0">
                  <a:pos x="44" y="62"/>
                </a:cxn>
                <a:cxn ang="0">
                  <a:pos x="44" y="102"/>
                </a:cxn>
                <a:cxn ang="0">
                  <a:pos x="44" y="102"/>
                </a:cxn>
                <a:cxn ang="0">
                  <a:pos x="46" y="216"/>
                </a:cxn>
                <a:cxn ang="0">
                  <a:pos x="48" y="222"/>
                </a:cxn>
                <a:cxn ang="0">
                  <a:pos x="58" y="230"/>
                </a:cxn>
                <a:cxn ang="0">
                  <a:pos x="64" y="232"/>
                </a:cxn>
                <a:cxn ang="0">
                  <a:pos x="64" y="232"/>
                </a:cxn>
                <a:cxn ang="0">
                  <a:pos x="76" y="226"/>
                </a:cxn>
                <a:cxn ang="0">
                  <a:pos x="80" y="214"/>
                </a:cxn>
                <a:cxn ang="0">
                  <a:pos x="78" y="168"/>
                </a:cxn>
                <a:cxn ang="0">
                  <a:pos x="76" y="122"/>
                </a:cxn>
                <a:cxn ang="0">
                  <a:pos x="106" y="122"/>
                </a:cxn>
                <a:cxn ang="0">
                  <a:pos x="106" y="168"/>
                </a:cxn>
                <a:cxn ang="0">
                  <a:pos x="104" y="214"/>
                </a:cxn>
                <a:cxn ang="0">
                  <a:pos x="108" y="226"/>
                </a:cxn>
                <a:cxn ang="0">
                  <a:pos x="118" y="232"/>
                </a:cxn>
                <a:cxn ang="0">
                  <a:pos x="120" y="232"/>
                </a:cxn>
                <a:cxn ang="0">
                  <a:pos x="126" y="230"/>
                </a:cxn>
                <a:cxn ang="0">
                  <a:pos x="134" y="222"/>
                </a:cxn>
                <a:cxn ang="0">
                  <a:pos x="136" y="216"/>
                </a:cxn>
                <a:cxn ang="0">
                  <a:pos x="140" y="148"/>
                </a:cxn>
                <a:cxn ang="0">
                  <a:pos x="138" y="146"/>
                </a:cxn>
              </a:cxnLst>
              <a:rect l="0" t="0" r="r" b="b"/>
              <a:pathLst>
                <a:path w="154" h="232">
                  <a:moveTo>
                    <a:pt x="138" y="146"/>
                  </a:moveTo>
                  <a:lnTo>
                    <a:pt x="138" y="146"/>
                  </a:lnTo>
                  <a:lnTo>
                    <a:pt x="134" y="140"/>
                  </a:lnTo>
                  <a:lnTo>
                    <a:pt x="130" y="132"/>
                  </a:lnTo>
                  <a:lnTo>
                    <a:pt x="130" y="124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34" y="92"/>
                  </a:lnTo>
                  <a:lnTo>
                    <a:pt x="140" y="66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40" y="56"/>
                  </a:lnTo>
                  <a:lnTo>
                    <a:pt x="140" y="56"/>
                  </a:lnTo>
                  <a:lnTo>
                    <a:pt x="142" y="60"/>
                  </a:lnTo>
                  <a:lnTo>
                    <a:pt x="142" y="60"/>
                  </a:lnTo>
                  <a:lnTo>
                    <a:pt x="148" y="42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34" y="8"/>
                  </a:lnTo>
                  <a:lnTo>
                    <a:pt x="122" y="4"/>
                  </a:lnTo>
                  <a:lnTo>
                    <a:pt x="108" y="2"/>
                  </a:lnTo>
                  <a:lnTo>
                    <a:pt x="92" y="0"/>
                  </a:lnTo>
                  <a:lnTo>
                    <a:pt x="76" y="2"/>
                  </a:lnTo>
                  <a:lnTo>
                    <a:pt x="62" y="4"/>
                  </a:lnTo>
                  <a:lnTo>
                    <a:pt x="50" y="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18" y="46"/>
                  </a:lnTo>
                  <a:lnTo>
                    <a:pt x="12" y="62"/>
                  </a:lnTo>
                  <a:lnTo>
                    <a:pt x="4" y="9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2" y="124"/>
                  </a:lnTo>
                  <a:lnTo>
                    <a:pt x="6" y="126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8" y="128"/>
                  </a:lnTo>
                  <a:lnTo>
                    <a:pt x="24" y="126"/>
                  </a:lnTo>
                  <a:lnTo>
                    <a:pt x="26" y="122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34" y="8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6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62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8" y="222"/>
                  </a:lnTo>
                  <a:lnTo>
                    <a:pt x="52" y="228"/>
                  </a:lnTo>
                  <a:lnTo>
                    <a:pt x="58" y="230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70" y="230"/>
                  </a:lnTo>
                  <a:lnTo>
                    <a:pt x="76" y="226"/>
                  </a:lnTo>
                  <a:lnTo>
                    <a:pt x="80" y="220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78" y="168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92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68"/>
                  </a:lnTo>
                  <a:lnTo>
                    <a:pt x="104" y="214"/>
                  </a:lnTo>
                  <a:lnTo>
                    <a:pt x="104" y="214"/>
                  </a:lnTo>
                  <a:lnTo>
                    <a:pt x="104" y="220"/>
                  </a:lnTo>
                  <a:lnTo>
                    <a:pt x="108" y="226"/>
                  </a:lnTo>
                  <a:lnTo>
                    <a:pt x="112" y="230"/>
                  </a:lnTo>
                  <a:lnTo>
                    <a:pt x="118" y="232"/>
                  </a:lnTo>
                  <a:lnTo>
                    <a:pt x="118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6" y="230"/>
                  </a:lnTo>
                  <a:lnTo>
                    <a:pt x="132" y="228"/>
                  </a:lnTo>
                  <a:lnTo>
                    <a:pt x="134" y="222"/>
                  </a:lnTo>
                  <a:lnTo>
                    <a:pt x="136" y="216"/>
                  </a:lnTo>
                  <a:lnTo>
                    <a:pt x="136" y="216"/>
                  </a:lnTo>
                  <a:lnTo>
                    <a:pt x="140" y="148"/>
                  </a:lnTo>
                  <a:lnTo>
                    <a:pt x="140" y="148"/>
                  </a:lnTo>
                  <a:lnTo>
                    <a:pt x="138" y="146"/>
                  </a:lnTo>
                  <a:lnTo>
                    <a:pt x="138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6"/>
            <p:cNvSpPr>
              <a:spLocks/>
            </p:cNvSpPr>
            <p:nvPr/>
          </p:nvSpPr>
          <p:spPr bwMode="auto">
            <a:xfrm>
              <a:off x="901700" y="1962150"/>
              <a:ext cx="298450" cy="434975"/>
            </a:xfrm>
            <a:custGeom>
              <a:avLst/>
              <a:gdLst/>
              <a:ahLst/>
              <a:cxnLst>
                <a:cxn ang="0">
                  <a:pos x="142" y="14"/>
                </a:cxn>
                <a:cxn ang="0">
                  <a:pos x="116" y="2"/>
                </a:cxn>
                <a:cxn ang="0">
                  <a:pos x="80" y="0"/>
                </a:cxn>
                <a:cxn ang="0">
                  <a:pos x="44" y="2"/>
                </a:cxn>
                <a:cxn ang="0">
                  <a:pos x="18" y="12"/>
                </a:cxn>
                <a:cxn ang="0">
                  <a:pos x="8" y="20"/>
                </a:cxn>
                <a:cxn ang="0">
                  <a:pos x="0" y="30"/>
                </a:cxn>
                <a:cxn ang="0">
                  <a:pos x="18" y="72"/>
                </a:cxn>
                <a:cxn ang="0">
                  <a:pos x="22" y="62"/>
                </a:cxn>
                <a:cxn ang="0">
                  <a:pos x="22" y="72"/>
                </a:cxn>
                <a:cxn ang="0">
                  <a:pos x="22" y="84"/>
                </a:cxn>
                <a:cxn ang="0">
                  <a:pos x="36" y="144"/>
                </a:cxn>
                <a:cxn ang="0">
                  <a:pos x="36" y="154"/>
                </a:cxn>
                <a:cxn ang="0">
                  <a:pos x="28" y="172"/>
                </a:cxn>
                <a:cxn ang="0">
                  <a:pos x="22" y="180"/>
                </a:cxn>
                <a:cxn ang="0">
                  <a:pos x="26" y="256"/>
                </a:cxn>
                <a:cxn ang="0">
                  <a:pos x="32" y="270"/>
                </a:cxn>
                <a:cxn ang="0">
                  <a:pos x="46" y="274"/>
                </a:cxn>
                <a:cxn ang="0">
                  <a:pos x="46" y="274"/>
                </a:cxn>
                <a:cxn ang="0">
                  <a:pos x="54" y="272"/>
                </a:cxn>
                <a:cxn ang="0">
                  <a:pos x="64" y="262"/>
                </a:cxn>
                <a:cxn ang="0">
                  <a:pos x="66" y="254"/>
                </a:cxn>
                <a:cxn ang="0">
                  <a:pos x="62" y="142"/>
                </a:cxn>
                <a:cxn ang="0">
                  <a:pos x="78" y="144"/>
                </a:cxn>
                <a:cxn ang="0">
                  <a:pos x="96" y="142"/>
                </a:cxn>
                <a:cxn ang="0">
                  <a:pos x="92" y="254"/>
                </a:cxn>
                <a:cxn ang="0">
                  <a:pos x="94" y="262"/>
                </a:cxn>
                <a:cxn ang="0">
                  <a:pos x="104" y="272"/>
                </a:cxn>
                <a:cxn ang="0">
                  <a:pos x="112" y="274"/>
                </a:cxn>
                <a:cxn ang="0">
                  <a:pos x="112" y="274"/>
                </a:cxn>
                <a:cxn ang="0">
                  <a:pos x="126" y="270"/>
                </a:cxn>
                <a:cxn ang="0">
                  <a:pos x="132" y="256"/>
                </a:cxn>
                <a:cxn ang="0">
                  <a:pos x="136" y="190"/>
                </a:cxn>
                <a:cxn ang="0">
                  <a:pos x="136" y="122"/>
                </a:cxn>
                <a:cxn ang="0">
                  <a:pos x="136" y="72"/>
                </a:cxn>
                <a:cxn ang="0">
                  <a:pos x="136" y="64"/>
                </a:cxn>
                <a:cxn ang="0">
                  <a:pos x="148" y="100"/>
                </a:cxn>
                <a:cxn ang="0">
                  <a:pos x="156" y="138"/>
                </a:cxn>
                <a:cxn ang="0">
                  <a:pos x="162" y="148"/>
                </a:cxn>
                <a:cxn ang="0">
                  <a:pos x="174" y="152"/>
                </a:cxn>
                <a:cxn ang="0">
                  <a:pos x="180" y="148"/>
                </a:cxn>
                <a:cxn ang="0">
                  <a:pos x="188" y="138"/>
                </a:cxn>
                <a:cxn ang="0">
                  <a:pos x="188" y="132"/>
                </a:cxn>
                <a:cxn ang="0">
                  <a:pos x="174" y="76"/>
                </a:cxn>
                <a:cxn ang="0">
                  <a:pos x="160" y="38"/>
                </a:cxn>
                <a:cxn ang="0">
                  <a:pos x="142" y="14"/>
                </a:cxn>
              </a:cxnLst>
              <a:rect l="0" t="0" r="r" b="b"/>
              <a:pathLst>
                <a:path w="188" h="274">
                  <a:moveTo>
                    <a:pt x="142" y="14"/>
                  </a:moveTo>
                  <a:lnTo>
                    <a:pt x="142" y="14"/>
                  </a:lnTo>
                  <a:lnTo>
                    <a:pt x="130" y="6"/>
                  </a:lnTo>
                  <a:lnTo>
                    <a:pt x="116" y="2"/>
                  </a:lnTo>
                  <a:lnTo>
                    <a:pt x="98" y="0"/>
                  </a:lnTo>
                  <a:lnTo>
                    <a:pt x="80" y="0"/>
                  </a:lnTo>
                  <a:lnTo>
                    <a:pt x="62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8" y="2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5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72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30" y="116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36" y="154"/>
                  </a:lnTo>
                  <a:lnTo>
                    <a:pt x="34" y="164"/>
                  </a:lnTo>
                  <a:lnTo>
                    <a:pt x="28" y="172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6" y="256"/>
                  </a:lnTo>
                  <a:lnTo>
                    <a:pt x="26" y="256"/>
                  </a:lnTo>
                  <a:lnTo>
                    <a:pt x="28" y="264"/>
                  </a:lnTo>
                  <a:lnTo>
                    <a:pt x="32" y="270"/>
                  </a:lnTo>
                  <a:lnTo>
                    <a:pt x="38" y="272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54" y="272"/>
                  </a:lnTo>
                  <a:lnTo>
                    <a:pt x="60" y="268"/>
                  </a:lnTo>
                  <a:lnTo>
                    <a:pt x="64" y="262"/>
                  </a:lnTo>
                  <a:lnTo>
                    <a:pt x="66" y="254"/>
                  </a:lnTo>
                  <a:lnTo>
                    <a:pt x="66" y="254"/>
                  </a:lnTo>
                  <a:lnTo>
                    <a:pt x="62" y="200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8" y="144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200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94" y="262"/>
                  </a:lnTo>
                  <a:lnTo>
                    <a:pt x="98" y="268"/>
                  </a:lnTo>
                  <a:lnTo>
                    <a:pt x="104" y="272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20" y="274"/>
                  </a:lnTo>
                  <a:lnTo>
                    <a:pt x="126" y="270"/>
                  </a:lnTo>
                  <a:lnTo>
                    <a:pt x="130" y="264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6" y="190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0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48" y="10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8" y="144"/>
                  </a:lnTo>
                  <a:lnTo>
                    <a:pt x="162" y="148"/>
                  </a:lnTo>
                  <a:lnTo>
                    <a:pt x="16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80" y="148"/>
                  </a:lnTo>
                  <a:lnTo>
                    <a:pt x="186" y="144"/>
                  </a:lnTo>
                  <a:lnTo>
                    <a:pt x="188" y="138"/>
                  </a:lnTo>
                  <a:lnTo>
                    <a:pt x="188" y="132"/>
                  </a:lnTo>
                  <a:lnTo>
                    <a:pt x="188" y="132"/>
                  </a:lnTo>
                  <a:lnTo>
                    <a:pt x="184" y="110"/>
                  </a:lnTo>
                  <a:lnTo>
                    <a:pt x="174" y="76"/>
                  </a:lnTo>
                  <a:lnTo>
                    <a:pt x="168" y="56"/>
                  </a:lnTo>
                  <a:lnTo>
                    <a:pt x="160" y="38"/>
                  </a:lnTo>
                  <a:lnTo>
                    <a:pt x="152" y="24"/>
                  </a:lnTo>
                  <a:lnTo>
                    <a:pt x="142" y="14"/>
                  </a:lnTo>
                  <a:lnTo>
                    <a:pt x="14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7"/>
            <p:cNvSpPr>
              <a:spLocks/>
            </p:cNvSpPr>
            <p:nvPr/>
          </p:nvSpPr>
          <p:spPr bwMode="auto">
            <a:xfrm>
              <a:off x="857250" y="2051050"/>
              <a:ext cx="53975" cy="1524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0" y="68"/>
                </a:cxn>
                <a:cxn ang="0">
                  <a:pos x="4" y="92"/>
                </a:cxn>
                <a:cxn ang="0">
                  <a:pos x="4" y="92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4" y="96"/>
                </a:cxn>
                <a:cxn ang="0">
                  <a:pos x="14" y="96"/>
                </a:cxn>
                <a:cxn ang="0">
                  <a:pos x="20" y="94"/>
                </a:cxn>
                <a:cxn ang="0">
                  <a:pos x="26" y="92"/>
                </a:cxn>
                <a:cxn ang="0">
                  <a:pos x="28" y="88"/>
                </a:cxn>
                <a:cxn ang="0">
                  <a:pos x="30" y="82"/>
                </a:cxn>
                <a:cxn ang="0">
                  <a:pos x="30" y="82"/>
                </a:cxn>
                <a:cxn ang="0">
                  <a:pos x="34" y="58"/>
                </a:cxn>
                <a:cxn ang="0">
                  <a:pos x="34" y="58"/>
                </a:cxn>
                <a:cxn ang="0">
                  <a:pos x="28" y="3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18"/>
                </a:cxn>
                <a:cxn ang="0">
                  <a:pos x="6" y="36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34" h="96">
                  <a:moveTo>
                    <a:pt x="0" y="68"/>
                  </a:moveTo>
                  <a:lnTo>
                    <a:pt x="0" y="6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20" y="94"/>
                  </a:lnTo>
                  <a:lnTo>
                    <a:pt x="26" y="92"/>
                  </a:lnTo>
                  <a:lnTo>
                    <a:pt x="28" y="88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28" y="3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18"/>
                  </a:lnTo>
                  <a:lnTo>
                    <a:pt x="6" y="36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8"/>
            <p:cNvSpPr>
              <a:spLocks/>
            </p:cNvSpPr>
            <p:nvPr/>
          </p:nvSpPr>
          <p:spPr bwMode="auto">
            <a:xfrm>
              <a:off x="542925" y="1962150"/>
              <a:ext cx="381000" cy="482600"/>
            </a:xfrm>
            <a:custGeom>
              <a:avLst/>
              <a:gdLst/>
              <a:ahLst/>
              <a:cxnLst>
                <a:cxn ang="0">
                  <a:pos x="222" y="168"/>
                </a:cxn>
                <a:cxn ang="0">
                  <a:pos x="224" y="168"/>
                </a:cxn>
                <a:cxn ang="0">
                  <a:pos x="236" y="160"/>
                </a:cxn>
                <a:cxn ang="0">
                  <a:pos x="240" y="146"/>
                </a:cxn>
                <a:cxn ang="0">
                  <a:pos x="234" y="122"/>
                </a:cxn>
                <a:cxn ang="0">
                  <a:pos x="218" y="64"/>
                </a:cxn>
                <a:cxn ang="0">
                  <a:pos x="200" y="28"/>
                </a:cxn>
                <a:cxn ang="0">
                  <a:pos x="190" y="16"/>
                </a:cxn>
                <a:cxn ang="0">
                  <a:pos x="160" y="4"/>
                </a:cxn>
                <a:cxn ang="0">
                  <a:pos x="122" y="0"/>
                </a:cxn>
                <a:cxn ang="0">
                  <a:pos x="102" y="2"/>
                </a:cxn>
                <a:cxn ang="0">
                  <a:pos x="64" y="8"/>
                </a:cxn>
                <a:cxn ang="0">
                  <a:pos x="52" y="16"/>
                </a:cxn>
                <a:cxn ang="0">
                  <a:pos x="40" y="26"/>
                </a:cxn>
                <a:cxn ang="0">
                  <a:pos x="22" y="60"/>
                </a:cxn>
                <a:cxn ang="0">
                  <a:pos x="4" y="118"/>
                </a:cxn>
                <a:cxn ang="0">
                  <a:pos x="0" y="148"/>
                </a:cxn>
                <a:cxn ang="0">
                  <a:pos x="4" y="160"/>
                </a:cxn>
                <a:cxn ang="0">
                  <a:pos x="16" y="168"/>
                </a:cxn>
                <a:cxn ang="0">
                  <a:pos x="18" y="168"/>
                </a:cxn>
                <a:cxn ang="0">
                  <a:pos x="24" y="168"/>
                </a:cxn>
                <a:cxn ang="0">
                  <a:pos x="34" y="158"/>
                </a:cxn>
                <a:cxn ang="0">
                  <a:pos x="36" y="152"/>
                </a:cxn>
                <a:cxn ang="0">
                  <a:pos x="50" y="86"/>
                </a:cxn>
                <a:cxn ang="0">
                  <a:pos x="58" y="68"/>
                </a:cxn>
                <a:cxn ang="0">
                  <a:pos x="56" y="134"/>
                </a:cxn>
                <a:cxn ang="0">
                  <a:pos x="56" y="134"/>
                </a:cxn>
                <a:cxn ang="0">
                  <a:pos x="58" y="210"/>
                </a:cxn>
                <a:cxn ang="0">
                  <a:pos x="60" y="284"/>
                </a:cxn>
                <a:cxn ang="0">
                  <a:pos x="68" y="298"/>
                </a:cxn>
                <a:cxn ang="0">
                  <a:pos x="82" y="304"/>
                </a:cxn>
                <a:cxn ang="0">
                  <a:pos x="84" y="304"/>
                </a:cxn>
                <a:cxn ang="0">
                  <a:pos x="92" y="302"/>
                </a:cxn>
                <a:cxn ang="0">
                  <a:pos x="104" y="288"/>
                </a:cxn>
                <a:cxn ang="0">
                  <a:pos x="104" y="280"/>
                </a:cxn>
                <a:cxn ang="0">
                  <a:pos x="100" y="158"/>
                </a:cxn>
                <a:cxn ang="0">
                  <a:pos x="120" y="160"/>
                </a:cxn>
                <a:cxn ang="0">
                  <a:pos x="140" y="158"/>
                </a:cxn>
                <a:cxn ang="0">
                  <a:pos x="138" y="220"/>
                </a:cxn>
                <a:cxn ang="0">
                  <a:pos x="134" y="280"/>
                </a:cxn>
                <a:cxn ang="0">
                  <a:pos x="140" y="296"/>
                </a:cxn>
                <a:cxn ang="0">
                  <a:pos x="154" y="304"/>
                </a:cxn>
                <a:cxn ang="0">
                  <a:pos x="156" y="304"/>
                </a:cxn>
                <a:cxn ang="0">
                  <a:pos x="164" y="302"/>
                </a:cxn>
                <a:cxn ang="0">
                  <a:pos x="176" y="292"/>
                </a:cxn>
                <a:cxn ang="0">
                  <a:pos x="178" y="284"/>
                </a:cxn>
                <a:cxn ang="0">
                  <a:pos x="182" y="136"/>
                </a:cxn>
                <a:cxn ang="0">
                  <a:pos x="184" y="134"/>
                </a:cxn>
                <a:cxn ang="0">
                  <a:pos x="184" y="80"/>
                </a:cxn>
                <a:cxn ang="0">
                  <a:pos x="182" y="72"/>
                </a:cxn>
                <a:cxn ang="0">
                  <a:pos x="204" y="154"/>
                </a:cxn>
                <a:cxn ang="0">
                  <a:pos x="206" y="160"/>
                </a:cxn>
                <a:cxn ang="0">
                  <a:pos x="216" y="168"/>
                </a:cxn>
                <a:cxn ang="0">
                  <a:pos x="222" y="168"/>
                </a:cxn>
              </a:cxnLst>
              <a:rect l="0" t="0" r="r" b="b"/>
              <a:pathLst>
                <a:path w="240" h="304">
                  <a:moveTo>
                    <a:pt x="222" y="168"/>
                  </a:moveTo>
                  <a:lnTo>
                    <a:pt x="222" y="168"/>
                  </a:lnTo>
                  <a:lnTo>
                    <a:pt x="224" y="168"/>
                  </a:lnTo>
                  <a:lnTo>
                    <a:pt x="224" y="168"/>
                  </a:lnTo>
                  <a:lnTo>
                    <a:pt x="232" y="166"/>
                  </a:lnTo>
                  <a:lnTo>
                    <a:pt x="236" y="160"/>
                  </a:lnTo>
                  <a:lnTo>
                    <a:pt x="240" y="15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4" y="122"/>
                  </a:lnTo>
                  <a:lnTo>
                    <a:pt x="224" y="84"/>
                  </a:lnTo>
                  <a:lnTo>
                    <a:pt x="218" y="64"/>
                  </a:lnTo>
                  <a:lnTo>
                    <a:pt x="210" y="44"/>
                  </a:lnTo>
                  <a:lnTo>
                    <a:pt x="200" y="28"/>
                  </a:lnTo>
                  <a:lnTo>
                    <a:pt x="190" y="16"/>
                  </a:lnTo>
                  <a:lnTo>
                    <a:pt x="190" y="16"/>
                  </a:lnTo>
                  <a:lnTo>
                    <a:pt x="176" y="10"/>
                  </a:lnTo>
                  <a:lnTo>
                    <a:pt x="160" y="4"/>
                  </a:lnTo>
                  <a:lnTo>
                    <a:pt x="142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2" y="2"/>
                  </a:lnTo>
                  <a:lnTo>
                    <a:pt x="82" y="4"/>
                  </a:lnTo>
                  <a:lnTo>
                    <a:pt x="64" y="8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6" y="20"/>
                  </a:lnTo>
                  <a:lnTo>
                    <a:pt x="40" y="26"/>
                  </a:lnTo>
                  <a:lnTo>
                    <a:pt x="30" y="42"/>
                  </a:lnTo>
                  <a:lnTo>
                    <a:pt x="22" y="60"/>
                  </a:lnTo>
                  <a:lnTo>
                    <a:pt x="14" y="80"/>
                  </a:lnTo>
                  <a:lnTo>
                    <a:pt x="4" y="11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4" y="160"/>
                  </a:lnTo>
                  <a:lnTo>
                    <a:pt x="8" y="166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4" y="168"/>
                  </a:lnTo>
                  <a:lnTo>
                    <a:pt x="30" y="164"/>
                  </a:lnTo>
                  <a:lnTo>
                    <a:pt x="34" y="158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44" y="108"/>
                  </a:lnTo>
                  <a:lnTo>
                    <a:pt x="50" y="86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6" y="80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210"/>
                  </a:lnTo>
                  <a:lnTo>
                    <a:pt x="60" y="284"/>
                  </a:lnTo>
                  <a:lnTo>
                    <a:pt x="60" y="284"/>
                  </a:lnTo>
                  <a:lnTo>
                    <a:pt x="62" y="292"/>
                  </a:lnTo>
                  <a:lnTo>
                    <a:pt x="68" y="298"/>
                  </a:lnTo>
                  <a:lnTo>
                    <a:pt x="74" y="302"/>
                  </a:lnTo>
                  <a:lnTo>
                    <a:pt x="82" y="304"/>
                  </a:lnTo>
                  <a:lnTo>
                    <a:pt x="82" y="304"/>
                  </a:lnTo>
                  <a:lnTo>
                    <a:pt x="84" y="304"/>
                  </a:lnTo>
                  <a:lnTo>
                    <a:pt x="84" y="304"/>
                  </a:lnTo>
                  <a:lnTo>
                    <a:pt x="92" y="302"/>
                  </a:lnTo>
                  <a:lnTo>
                    <a:pt x="100" y="296"/>
                  </a:lnTo>
                  <a:lnTo>
                    <a:pt x="104" y="288"/>
                  </a:lnTo>
                  <a:lnTo>
                    <a:pt x="104" y="280"/>
                  </a:lnTo>
                  <a:lnTo>
                    <a:pt x="104" y="280"/>
                  </a:lnTo>
                  <a:lnTo>
                    <a:pt x="102" y="220"/>
                  </a:lnTo>
                  <a:lnTo>
                    <a:pt x="100" y="158"/>
                  </a:lnTo>
                  <a:lnTo>
                    <a:pt x="100" y="158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40" y="158"/>
                  </a:lnTo>
                  <a:lnTo>
                    <a:pt x="140" y="158"/>
                  </a:lnTo>
                  <a:lnTo>
                    <a:pt x="138" y="220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6" y="290"/>
                  </a:lnTo>
                  <a:lnTo>
                    <a:pt x="140" y="296"/>
                  </a:lnTo>
                  <a:lnTo>
                    <a:pt x="146" y="302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4" y="302"/>
                  </a:lnTo>
                  <a:lnTo>
                    <a:pt x="172" y="298"/>
                  </a:lnTo>
                  <a:lnTo>
                    <a:pt x="176" y="292"/>
                  </a:lnTo>
                  <a:lnTo>
                    <a:pt x="178" y="284"/>
                  </a:lnTo>
                  <a:lnTo>
                    <a:pt x="178" y="284"/>
                  </a:lnTo>
                  <a:lnTo>
                    <a:pt x="182" y="212"/>
                  </a:lnTo>
                  <a:lnTo>
                    <a:pt x="182" y="136"/>
                  </a:lnTo>
                  <a:lnTo>
                    <a:pt x="182" y="136"/>
                  </a:lnTo>
                  <a:lnTo>
                    <a:pt x="184" y="134"/>
                  </a:lnTo>
                  <a:lnTo>
                    <a:pt x="184" y="80"/>
                  </a:lnTo>
                  <a:lnTo>
                    <a:pt x="184" y="80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94" y="112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6" y="160"/>
                  </a:lnTo>
                  <a:lnTo>
                    <a:pt x="210" y="164"/>
                  </a:lnTo>
                  <a:lnTo>
                    <a:pt x="216" y="168"/>
                  </a:lnTo>
                  <a:lnTo>
                    <a:pt x="222" y="168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9"/>
            <p:cNvSpPr>
              <a:spLocks/>
            </p:cNvSpPr>
            <p:nvPr/>
          </p:nvSpPr>
          <p:spPr bwMode="auto">
            <a:xfrm>
              <a:off x="622300" y="1724025"/>
              <a:ext cx="219075" cy="219075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70" y="0"/>
                </a:cxn>
                <a:cxn ang="0">
                  <a:pos x="84" y="0"/>
                </a:cxn>
                <a:cxn ang="0">
                  <a:pos x="96" y="4"/>
                </a:cxn>
                <a:cxn ang="0">
                  <a:pos x="108" y="12"/>
                </a:cxn>
                <a:cxn ang="0">
                  <a:pos x="118" y="20"/>
                </a:cxn>
                <a:cxn ang="0">
                  <a:pos x="126" y="30"/>
                </a:cxn>
                <a:cxn ang="0">
                  <a:pos x="134" y="42"/>
                </a:cxn>
                <a:cxn ang="0">
                  <a:pos x="138" y="54"/>
                </a:cxn>
                <a:cxn ang="0">
                  <a:pos x="138" y="68"/>
                </a:cxn>
                <a:cxn ang="0">
                  <a:pos x="138" y="68"/>
                </a:cxn>
                <a:cxn ang="0">
                  <a:pos x="138" y="82"/>
                </a:cxn>
                <a:cxn ang="0">
                  <a:pos x="134" y="96"/>
                </a:cxn>
                <a:cxn ang="0">
                  <a:pos x="126" y="106"/>
                </a:cxn>
                <a:cxn ang="0">
                  <a:pos x="118" y="118"/>
                </a:cxn>
                <a:cxn ang="0">
                  <a:pos x="108" y="126"/>
                </a:cxn>
                <a:cxn ang="0">
                  <a:pos x="96" y="132"/>
                </a:cxn>
                <a:cxn ang="0">
                  <a:pos x="84" y="136"/>
                </a:cxn>
                <a:cxn ang="0">
                  <a:pos x="70" y="138"/>
                </a:cxn>
                <a:cxn ang="0">
                  <a:pos x="70" y="138"/>
                </a:cxn>
                <a:cxn ang="0">
                  <a:pos x="56" y="136"/>
                </a:cxn>
                <a:cxn ang="0">
                  <a:pos x="42" y="132"/>
                </a:cxn>
                <a:cxn ang="0">
                  <a:pos x="32" y="126"/>
                </a:cxn>
                <a:cxn ang="0">
                  <a:pos x="20" y="118"/>
                </a:cxn>
                <a:cxn ang="0">
                  <a:pos x="12" y="106"/>
                </a:cxn>
                <a:cxn ang="0">
                  <a:pos x="6" y="96"/>
                </a:cxn>
                <a:cxn ang="0">
                  <a:pos x="2" y="82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2" y="54"/>
                </a:cxn>
                <a:cxn ang="0">
                  <a:pos x="6" y="42"/>
                </a:cxn>
                <a:cxn ang="0">
                  <a:pos x="12" y="30"/>
                </a:cxn>
                <a:cxn ang="0">
                  <a:pos x="20" y="20"/>
                </a:cxn>
                <a:cxn ang="0">
                  <a:pos x="32" y="12"/>
                </a:cxn>
                <a:cxn ang="0">
                  <a:pos x="42" y="4"/>
                </a:cxn>
                <a:cxn ang="0">
                  <a:pos x="56" y="0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84" y="0"/>
                  </a:lnTo>
                  <a:lnTo>
                    <a:pt x="96" y="4"/>
                  </a:lnTo>
                  <a:lnTo>
                    <a:pt x="108" y="12"/>
                  </a:lnTo>
                  <a:lnTo>
                    <a:pt x="118" y="20"/>
                  </a:lnTo>
                  <a:lnTo>
                    <a:pt x="126" y="30"/>
                  </a:lnTo>
                  <a:lnTo>
                    <a:pt x="134" y="42"/>
                  </a:lnTo>
                  <a:lnTo>
                    <a:pt x="138" y="54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38" y="82"/>
                  </a:lnTo>
                  <a:lnTo>
                    <a:pt x="134" y="96"/>
                  </a:lnTo>
                  <a:lnTo>
                    <a:pt x="126" y="106"/>
                  </a:lnTo>
                  <a:lnTo>
                    <a:pt x="118" y="118"/>
                  </a:lnTo>
                  <a:lnTo>
                    <a:pt x="108" y="126"/>
                  </a:lnTo>
                  <a:lnTo>
                    <a:pt x="96" y="132"/>
                  </a:lnTo>
                  <a:lnTo>
                    <a:pt x="84" y="136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2"/>
                  </a:lnTo>
                  <a:lnTo>
                    <a:pt x="32" y="126"/>
                  </a:lnTo>
                  <a:lnTo>
                    <a:pt x="20" y="118"/>
                  </a:lnTo>
                  <a:lnTo>
                    <a:pt x="12" y="106"/>
                  </a:lnTo>
                  <a:lnTo>
                    <a:pt x="6" y="96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2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1411586" y="4594554"/>
            <a:ext cx="1602921" cy="425178"/>
            <a:chOff x="2482850" y="2781300"/>
            <a:chExt cx="1196975" cy="317500"/>
          </a:xfr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3" name="Freeform 148"/>
            <p:cNvSpPr>
              <a:spLocks/>
            </p:cNvSpPr>
            <p:nvPr/>
          </p:nvSpPr>
          <p:spPr bwMode="auto">
            <a:xfrm>
              <a:off x="3330575" y="2781300"/>
              <a:ext cx="920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16"/>
                </a:cxn>
                <a:cxn ang="0">
                  <a:pos x="22" y="14"/>
                </a:cxn>
                <a:cxn ang="0">
                  <a:pos x="26" y="12"/>
                </a:cxn>
                <a:cxn ang="0">
                  <a:pos x="32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2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8" h="20">
                  <a:moveTo>
                    <a:pt x="18" y="20"/>
                  </a:moveTo>
                  <a:lnTo>
                    <a:pt x="18" y="20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6" y="12"/>
                  </a:lnTo>
                  <a:lnTo>
                    <a:pt x="32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9"/>
            <p:cNvSpPr>
              <a:spLocks/>
            </p:cNvSpPr>
            <p:nvPr/>
          </p:nvSpPr>
          <p:spPr bwMode="auto">
            <a:xfrm>
              <a:off x="3232150" y="2781300"/>
              <a:ext cx="92075" cy="31750"/>
            </a:xfrm>
            <a:custGeom>
              <a:avLst/>
              <a:gdLst/>
              <a:ahLst/>
              <a:cxnLst>
                <a:cxn ang="0">
                  <a:pos x="10" y="20"/>
                </a:cxn>
                <a:cxn ang="0">
                  <a:pos x="10" y="20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8" y="12"/>
                </a:cxn>
                <a:cxn ang="0">
                  <a:pos x="24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6" y="16"/>
                </a:cxn>
                <a:cxn ang="0">
                  <a:pos x="10" y="20"/>
                </a:cxn>
                <a:cxn ang="0">
                  <a:pos x="10" y="20"/>
                </a:cxn>
              </a:cxnLst>
              <a:rect l="0" t="0" r="r" b="b"/>
              <a:pathLst>
                <a:path w="58" h="20">
                  <a:moveTo>
                    <a:pt x="10" y="20"/>
                  </a:moveTo>
                  <a:lnTo>
                    <a:pt x="10" y="20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4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6"/>
                  </a:lnTo>
                  <a:lnTo>
                    <a:pt x="10" y="20"/>
                  </a:lnTo>
                  <a:lnTo>
                    <a:pt x="1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50"/>
            <p:cNvSpPr>
              <a:spLocks/>
            </p:cNvSpPr>
            <p:nvPr/>
          </p:nvSpPr>
          <p:spPr bwMode="auto">
            <a:xfrm>
              <a:off x="3133725" y="2781300"/>
              <a:ext cx="92075" cy="3175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4" y="16"/>
                </a:cxn>
                <a:cxn ang="0">
                  <a:pos x="8" y="14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58" h="20">
                  <a:moveTo>
                    <a:pt x="16" y="10"/>
                  </a:move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6"/>
                  </a:lnTo>
                  <a:lnTo>
                    <a:pt x="8" y="14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51"/>
            <p:cNvSpPr>
              <a:spLocks/>
            </p:cNvSpPr>
            <p:nvPr/>
          </p:nvSpPr>
          <p:spPr bwMode="auto">
            <a:xfrm>
              <a:off x="2740025" y="2781300"/>
              <a:ext cx="92075" cy="31750"/>
            </a:xfrm>
            <a:custGeom>
              <a:avLst/>
              <a:gdLst/>
              <a:ahLst/>
              <a:cxnLst>
                <a:cxn ang="0">
                  <a:pos x="40" y="20"/>
                </a:cxn>
                <a:cxn ang="0">
                  <a:pos x="40" y="20"/>
                </a:cxn>
                <a:cxn ang="0">
                  <a:pos x="42" y="16"/>
                </a:cxn>
                <a:cxn ang="0">
                  <a:pos x="46" y="14"/>
                </a:cxn>
                <a:cxn ang="0">
                  <a:pos x="50" y="12"/>
                </a:cxn>
                <a:cxn ang="0">
                  <a:pos x="54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6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32" y="12"/>
                </a:cxn>
                <a:cxn ang="0">
                  <a:pos x="36" y="14"/>
                </a:cxn>
                <a:cxn ang="0">
                  <a:pos x="38" y="16"/>
                </a:cxn>
                <a:cxn ang="0">
                  <a:pos x="40" y="20"/>
                </a:cxn>
                <a:cxn ang="0">
                  <a:pos x="40" y="20"/>
                </a:cxn>
              </a:cxnLst>
              <a:rect l="0" t="0" r="r" b="b"/>
              <a:pathLst>
                <a:path w="58" h="20">
                  <a:moveTo>
                    <a:pt x="40" y="20"/>
                  </a:moveTo>
                  <a:lnTo>
                    <a:pt x="40" y="20"/>
                  </a:lnTo>
                  <a:lnTo>
                    <a:pt x="42" y="16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6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6" y="14"/>
                  </a:lnTo>
                  <a:lnTo>
                    <a:pt x="38" y="16"/>
                  </a:lnTo>
                  <a:lnTo>
                    <a:pt x="40" y="20"/>
                  </a:lnTo>
                  <a:lnTo>
                    <a:pt x="4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52"/>
            <p:cNvSpPr>
              <a:spLocks/>
            </p:cNvSpPr>
            <p:nvPr/>
          </p:nvSpPr>
          <p:spPr bwMode="auto">
            <a:xfrm>
              <a:off x="2838450" y="2781300"/>
              <a:ext cx="92075" cy="31750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8" y="20"/>
                </a:cxn>
                <a:cxn ang="0">
                  <a:pos x="52" y="16"/>
                </a:cxn>
                <a:cxn ang="0">
                  <a:pos x="58" y="12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6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40" y="12"/>
                </a:cxn>
                <a:cxn ang="0">
                  <a:pos x="44" y="14"/>
                </a:cxn>
                <a:cxn ang="0">
                  <a:pos x="46" y="16"/>
                </a:cxn>
                <a:cxn ang="0">
                  <a:pos x="48" y="20"/>
                </a:cxn>
                <a:cxn ang="0">
                  <a:pos x="48" y="20"/>
                </a:cxn>
              </a:cxnLst>
              <a:rect l="0" t="0" r="r" b="b"/>
              <a:pathLst>
                <a:path w="58" h="20">
                  <a:moveTo>
                    <a:pt x="48" y="20"/>
                  </a:moveTo>
                  <a:lnTo>
                    <a:pt x="48" y="20"/>
                  </a:lnTo>
                  <a:lnTo>
                    <a:pt x="52" y="16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6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40" y="12"/>
                  </a:lnTo>
                  <a:lnTo>
                    <a:pt x="44" y="14"/>
                  </a:lnTo>
                  <a:lnTo>
                    <a:pt x="46" y="16"/>
                  </a:lnTo>
                  <a:lnTo>
                    <a:pt x="48" y="20"/>
                  </a:lnTo>
                  <a:lnTo>
                    <a:pt x="48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3"/>
            <p:cNvSpPr>
              <a:spLocks/>
            </p:cNvSpPr>
            <p:nvPr/>
          </p:nvSpPr>
          <p:spPr bwMode="auto">
            <a:xfrm>
              <a:off x="3035300" y="2781300"/>
              <a:ext cx="92075" cy="22225"/>
            </a:xfrm>
            <a:custGeom>
              <a:avLst/>
              <a:gdLst/>
              <a:ahLst/>
              <a:cxnLst>
                <a:cxn ang="0">
                  <a:pos x="50" y="10"/>
                </a:cxn>
                <a:cxn ang="0">
                  <a:pos x="50" y="10"/>
                </a:cxn>
                <a:cxn ang="0">
                  <a:pos x="58" y="14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8" y="10"/>
                </a:cxn>
                <a:cxn ang="0">
                  <a:pos x="50" y="10"/>
                </a:cxn>
              </a:cxnLst>
              <a:rect l="0" t="0" r="r" b="b"/>
              <a:pathLst>
                <a:path w="58" h="14">
                  <a:moveTo>
                    <a:pt x="50" y="10"/>
                  </a:moveTo>
                  <a:lnTo>
                    <a:pt x="50" y="10"/>
                  </a:lnTo>
                  <a:lnTo>
                    <a:pt x="58" y="14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0"/>
                  </a:lnTo>
                  <a:lnTo>
                    <a:pt x="5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4"/>
            <p:cNvSpPr>
              <a:spLocks/>
            </p:cNvSpPr>
            <p:nvPr/>
          </p:nvSpPr>
          <p:spPr bwMode="auto">
            <a:xfrm>
              <a:off x="2936875" y="2781300"/>
              <a:ext cx="92075" cy="31750"/>
            </a:xfrm>
            <a:custGeom>
              <a:avLst/>
              <a:gdLst/>
              <a:ahLst/>
              <a:cxnLst>
                <a:cxn ang="0">
                  <a:pos x="56" y="20"/>
                </a:cxn>
                <a:cxn ang="0">
                  <a:pos x="56" y="20"/>
                </a:cxn>
                <a:cxn ang="0">
                  <a:pos x="58" y="18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8" y="6"/>
                </a:cxn>
                <a:cxn ang="0">
                  <a:pos x="54" y="2"/>
                </a:cxn>
                <a:cxn ang="0">
                  <a:pos x="52" y="0"/>
                </a:cxn>
                <a:cxn ang="0">
                  <a:pos x="4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2" y="10"/>
                </a:cxn>
                <a:cxn ang="0">
                  <a:pos x="42" y="10"/>
                </a:cxn>
                <a:cxn ang="0">
                  <a:pos x="48" y="12"/>
                </a:cxn>
                <a:cxn ang="0">
                  <a:pos x="52" y="14"/>
                </a:cxn>
                <a:cxn ang="0">
                  <a:pos x="54" y="16"/>
                </a:cxn>
                <a:cxn ang="0">
                  <a:pos x="56" y="20"/>
                </a:cxn>
                <a:cxn ang="0">
                  <a:pos x="56" y="20"/>
                </a:cxn>
              </a:cxnLst>
              <a:rect l="0" t="0" r="r" b="b"/>
              <a:pathLst>
                <a:path w="58" h="20">
                  <a:moveTo>
                    <a:pt x="56" y="20"/>
                  </a:moveTo>
                  <a:lnTo>
                    <a:pt x="56" y="20"/>
                  </a:lnTo>
                  <a:lnTo>
                    <a:pt x="58" y="1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8" y="12"/>
                  </a:lnTo>
                  <a:lnTo>
                    <a:pt x="52" y="14"/>
                  </a:lnTo>
                  <a:lnTo>
                    <a:pt x="54" y="16"/>
                  </a:lnTo>
                  <a:lnTo>
                    <a:pt x="56" y="20"/>
                  </a:lnTo>
                  <a:lnTo>
                    <a:pt x="56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55"/>
            <p:cNvSpPr>
              <a:spLocks/>
            </p:cNvSpPr>
            <p:nvPr/>
          </p:nvSpPr>
          <p:spPr bwMode="auto">
            <a:xfrm>
              <a:off x="3028950" y="2806700"/>
              <a:ext cx="104775" cy="31750"/>
            </a:xfrm>
            <a:custGeom>
              <a:avLst/>
              <a:gdLst/>
              <a:ahLst/>
              <a:cxnLst>
                <a:cxn ang="0">
                  <a:pos x="60" y="18"/>
                </a:cxn>
                <a:cxn ang="0">
                  <a:pos x="60" y="18"/>
                </a:cxn>
                <a:cxn ang="0">
                  <a:pos x="66" y="20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4" y="6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6" y="18"/>
                </a:cxn>
                <a:cxn ang="0">
                  <a:pos x="60" y="18"/>
                </a:cxn>
              </a:cxnLst>
              <a:rect l="0" t="0" r="r" b="b"/>
              <a:pathLst>
                <a:path w="66" h="20">
                  <a:moveTo>
                    <a:pt x="60" y="18"/>
                  </a:moveTo>
                  <a:lnTo>
                    <a:pt x="60" y="18"/>
                  </a:lnTo>
                  <a:lnTo>
                    <a:pt x="66" y="2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60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56"/>
            <p:cNvSpPr>
              <a:spLocks/>
            </p:cNvSpPr>
            <p:nvPr/>
          </p:nvSpPr>
          <p:spPr bwMode="auto">
            <a:xfrm>
              <a:off x="3140075" y="2806700"/>
              <a:ext cx="104775" cy="444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10" y="22"/>
                </a:cxn>
                <a:cxn ang="0">
                  <a:pos x="14" y="20"/>
                </a:cxn>
                <a:cxn ang="0">
                  <a:pos x="18" y="18"/>
                </a:cxn>
                <a:cxn ang="0">
                  <a:pos x="66" y="18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4" y="6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66" h="28">
                  <a:moveTo>
                    <a:pt x="0" y="10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10" y="22"/>
                  </a:lnTo>
                  <a:lnTo>
                    <a:pt x="14" y="20"/>
                  </a:lnTo>
                  <a:lnTo>
                    <a:pt x="18" y="18"/>
                  </a:lnTo>
                  <a:lnTo>
                    <a:pt x="66" y="18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57"/>
            <p:cNvSpPr>
              <a:spLocks/>
            </p:cNvSpPr>
            <p:nvPr/>
          </p:nvSpPr>
          <p:spPr bwMode="auto">
            <a:xfrm>
              <a:off x="3251200" y="2806700"/>
              <a:ext cx="101600" cy="44450"/>
            </a:xfrm>
            <a:custGeom>
              <a:avLst/>
              <a:gdLst/>
              <a:ahLst/>
              <a:cxnLst>
                <a:cxn ang="0">
                  <a:pos x="30" y="18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64" y="10"/>
                </a:cxn>
                <a:cxn ang="0">
                  <a:pos x="64" y="6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0"/>
                </a:cxn>
                <a:cxn ang="0">
                  <a:pos x="10" y="22"/>
                </a:cxn>
                <a:cxn ang="0">
                  <a:pos x="16" y="28"/>
                </a:cxn>
                <a:cxn ang="0">
                  <a:pos x="16" y="28"/>
                </a:cxn>
                <a:cxn ang="0">
                  <a:pos x="18" y="24"/>
                </a:cxn>
                <a:cxn ang="0">
                  <a:pos x="22" y="22"/>
                </a:cxn>
                <a:cxn ang="0">
                  <a:pos x="26" y="20"/>
                </a:cxn>
                <a:cxn ang="0">
                  <a:pos x="30" y="18"/>
                </a:cxn>
                <a:cxn ang="0">
                  <a:pos x="30" y="18"/>
                </a:cxn>
              </a:cxnLst>
              <a:rect l="0" t="0" r="r" b="b"/>
              <a:pathLst>
                <a:path w="64" h="28">
                  <a:moveTo>
                    <a:pt x="30" y="18"/>
                  </a:moveTo>
                  <a:lnTo>
                    <a:pt x="64" y="1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58"/>
            <p:cNvSpPr>
              <a:spLocks/>
            </p:cNvSpPr>
            <p:nvPr/>
          </p:nvSpPr>
          <p:spPr bwMode="auto">
            <a:xfrm>
              <a:off x="3362325" y="2806700"/>
              <a:ext cx="101600" cy="444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8" y="20"/>
                </a:cxn>
                <a:cxn ang="0">
                  <a:pos x="22" y="22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34" y="22"/>
                </a:cxn>
                <a:cxn ang="0">
                  <a:pos x="38" y="20"/>
                </a:cxn>
                <a:cxn ang="0">
                  <a:pos x="42" y="18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64" y="10"/>
                </a:cxn>
                <a:cxn ang="0">
                  <a:pos x="64" y="6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64" h="28">
                  <a:moveTo>
                    <a:pt x="0" y="10"/>
                  </a:moveTo>
                  <a:lnTo>
                    <a:pt x="0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8" y="20"/>
                  </a:lnTo>
                  <a:lnTo>
                    <a:pt x="22" y="22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42" y="18"/>
                  </a:lnTo>
                  <a:lnTo>
                    <a:pt x="64" y="1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59"/>
            <p:cNvSpPr>
              <a:spLocks/>
            </p:cNvSpPr>
            <p:nvPr/>
          </p:nvSpPr>
          <p:spPr bwMode="auto">
            <a:xfrm>
              <a:off x="2698750" y="2806700"/>
              <a:ext cx="101600" cy="44450"/>
            </a:xfrm>
            <a:custGeom>
              <a:avLst/>
              <a:gdLst/>
              <a:ahLst/>
              <a:cxnLst>
                <a:cxn ang="0">
                  <a:pos x="36" y="28"/>
                </a:cxn>
                <a:cxn ang="0">
                  <a:pos x="36" y="28"/>
                </a:cxn>
                <a:cxn ang="0">
                  <a:pos x="42" y="22"/>
                </a:cxn>
                <a:cxn ang="0">
                  <a:pos x="46" y="20"/>
                </a:cxn>
                <a:cxn ang="0">
                  <a:pos x="50" y="18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64" y="10"/>
                </a:cxn>
                <a:cxn ang="0">
                  <a:pos x="64" y="6"/>
                </a:cxn>
                <a:cxn ang="0">
                  <a:pos x="62" y="2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30" y="22"/>
                </a:cxn>
                <a:cxn ang="0">
                  <a:pos x="34" y="24"/>
                </a:cxn>
                <a:cxn ang="0">
                  <a:pos x="36" y="28"/>
                </a:cxn>
                <a:cxn ang="0">
                  <a:pos x="36" y="28"/>
                </a:cxn>
              </a:cxnLst>
              <a:rect l="0" t="0" r="r" b="b"/>
              <a:pathLst>
                <a:path w="64" h="28">
                  <a:moveTo>
                    <a:pt x="36" y="28"/>
                  </a:moveTo>
                  <a:lnTo>
                    <a:pt x="36" y="28"/>
                  </a:lnTo>
                  <a:lnTo>
                    <a:pt x="42" y="22"/>
                  </a:lnTo>
                  <a:lnTo>
                    <a:pt x="46" y="20"/>
                  </a:lnTo>
                  <a:lnTo>
                    <a:pt x="50" y="18"/>
                  </a:lnTo>
                  <a:lnTo>
                    <a:pt x="64" y="1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6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60"/>
            <p:cNvSpPr>
              <a:spLocks/>
            </p:cNvSpPr>
            <p:nvPr/>
          </p:nvSpPr>
          <p:spPr bwMode="auto">
            <a:xfrm>
              <a:off x="2921000" y="2806700"/>
              <a:ext cx="101600" cy="444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8"/>
                </a:cxn>
                <a:cxn ang="0">
                  <a:pos x="46" y="18"/>
                </a:cxn>
                <a:cxn ang="0">
                  <a:pos x="46" y="18"/>
                </a:cxn>
                <a:cxn ang="0">
                  <a:pos x="50" y="20"/>
                </a:cxn>
                <a:cxn ang="0">
                  <a:pos x="54" y="22"/>
                </a:cxn>
                <a:cxn ang="0">
                  <a:pos x="60" y="28"/>
                </a:cxn>
                <a:cxn ang="0">
                  <a:pos x="60" y="28"/>
                </a:cxn>
                <a:cxn ang="0">
                  <a:pos x="64" y="22"/>
                </a:cxn>
                <a:cxn ang="0">
                  <a:pos x="64" y="10"/>
                </a:cxn>
                <a:cxn ang="0">
                  <a:pos x="64" y="10"/>
                </a:cxn>
                <a:cxn ang="0">
                  <a:pos x="62" y="6"/>
                </a:cxn>
                <a:cxn ang="0">
                  <a:pos x="60" y="2"/>
                </a:cxn>
                <a:cxn ang="0">
                  <a:pos x="56" y="0"/>
                </a:cxn>
                <a:cxn ang="0">
                  <a:pos x="5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64" h="28">
                  <a:moveTo>
                    <a:pt x="0" y="10"/>
                  </a:moveTo>
                  <a:lnTo>
                    <a:pt x="0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0" y="20"/>
                  </a:lnTo>
                  <a:lnTo>
                    <a:pt x="54" y="22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4" y="2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6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1"/>
            <p:cNvSpPr>
              <a:spLocks/>
            </p:cNvSpPr>
            <p:nvPr/>
          </p:nvSpPr>
          <p:spPr bwMode="auto">
            <a:xfrm>
              <a:off x="2809875" y="2806700"/>
              <a:ext cx="101600" cy="44450"/>
            </a:xfrm>
            <a:custGeom>
              <a:avLst/>
              <a:gdLst/>
              <a:ahLst/>
              <a:cxnLst>
                <a:cxn ang="0">
                  <a:pos x="62" y="18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64" y="10"/>
                </a:cxn>
                <a:cxn ang="0">
                  <a:pos x="64" y="6"/>
                </a:cxn>
                <a:cxn ang="0">
                  <a:pos x="60" y="2"/>
                </a:cxn>
                <a:cxn ang="0">
                  <a:pos x="58" y="0"/>
                </a:cxn>
                <a:cxn ang="0">
                  <a:pos x="5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34" y="18"/>
                </a:cxn>
                <a:cxn ang="0">
                  <a:pos x="34" y="18"/>
                </a:cxn>
                <a:cxn ang="0">
                  <a:pos x="38" y="20"/>
                </a:cxn>
                <a:cxn ang="0">
                  <a:pos x="42" y="22"/>
                </a:cxn>
                <a:cxn ang="0">
                  <a:pos x="46" y="24"/>
                </a:cxn>
                <a:cxn ang="0">
                  <a:pos x="48" y="28"/>
                </a:cxn>
                <a:cxn ang="0">
                  <a:pos x="48" y="28"/>
                </a:cxn>
                <a:cxn ang="0">
                  <a:pos x="54" y="22"/>
                </a:cxn>
                <a:cxn ang="0">
                  <a:pos x="58" y="20"/>
                </a:cxn>
                <a:cxn ang="0">
                  <a:pos x="62" y="18"/>
                </a:cxn>
                <a:cxn ang="0">
                  <a:pos x="62" y="18"/>
                </a:cxn>
              </a:cxnLst>
              <a:rect l="0" t="0" r="r" b="b"/>
              <a:pathLst>
                <a:path w="64" h="28">
                  <a:moveTo>
                    <a:pt x="62" y="18"/>
                  </a:moveTo>
                  <a:lnTo>
                    <a:pt x="64" y="1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8" y="20"/>
                  </a:lnTo>
                  <a:lnTo>
                    <a:pt x="42" y="22"/>
                  </a:lnTo>
                  <a:lnTo>
                    <a:pt x="46" y="24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54" y="22"/>
                  </a:lnTo>
                  <a:lnTo>
                    <a:pt x="58" y="20"/>
                  </a:lnTo>
                  <a:lnTo>
                    <a:pt x="62" y="18"/>
                  </a:lnTo>
                  <a:lnTo>
                    <a:pt x="6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62"/>
            <p:cNvSpPr>
              <a:spLocks/>
            </p:cNvSpPr>
            <p:nvPr/>
          </p:nvSpPr>
          <p:spPr bwMode="auto">
            <a:xfrm>
              <a:off x="3282950" y="2844800"/>
              <a:ext cx="120650" cy="60325"/>
            </a:xfrm>
            <a:custGeom>
              <a:avLst/>
              <a:gdLst/>
              <a:ahLst/>
              <a:cxnLst>
                <a:cxn ang="0">
                  <a:pos x="24" y="38"/>
                </a:cxn>
                <a:cxn ang="0">
                  <a:pos x="24" y="38"/>
                </a:cxn>
                <a:cxn ang="0">
                  <a:pos x="30" y="32"/>
                </a:cxn>
                <a:cxn ang="0">
                  <a:pos x="34" y="30"/>
                </a:cxn>
                <a:cxn ang="0">
                  <a:pos x="38" y="28"/>
                </a:cxn>
                <a:cxn ang="0">
                  <a:pos x="76" y="28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28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4" y="30"/>
                </a:cxn>
                <a:cxn ang="0">
                  <a:pos x="18" y="32"/>
                </a:cxn>
                <a:cxn ang="0">
                  <a:pos x="24" y="38"/>
                </a:cxn>
                <a:cxn ang="0">
                  <a:pos x="24" y="38"/>
                </a:cxn>
              </a:cxnLst>
              <a:rect l="0" t="0" r="r" b="b"/>
              <a:pathLst>
                <a:path w="76" h="38">
                  <a:moveTo>
                    <a:pt x="24" y="38"/>
                  </a:moveTo>
                  <a:lnTo>
                    <a:pt x="24" y="38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76" y="28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3"/>
            <p:cNvSpPr>
              <a:spLocks/>
            </p:cNvSpPr>
            <p:nvPr/>
          </p:nvSpPr>
          <p:spPr bwMode="auto">
            <a:xfrm>
              <a:off x="3152775" y="2844800"/>
              <a:ext cx="120650" cy="60325"/>
            </a:xfrm>
            <a:custGeom>
              <a:avLst/>
              <a:gdLst/>
              <a:ahLst/>
              <a:cxnLst>
                <a:cxn ang="0">
                  <a:pos x="76" y="28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4"/>
                </a:cxn>
                <a:cxn ang="0">
                  <a:pos x="6" y="38"/>
                </a:cxn>
                <a:cxn ang="0">
                  <a:pos x="6" y="38"/>
                </a:cxn>
                <a:cxn ang="0">
                  <a:pos x="12" y="32"/>
                </a:cxn>
                <a:cxn ang="0">
                  <a:pos x="16" y="30"/>
                </a:cxn>
                <a:cxn ang="0">
                  <a:pos x="20" y="28"/>
                </a:cxn>
                <a:cxn ang="0">
                  <a:pos x="76" y="28"/>
                </a:cxn>
              </a:cxnLst>
              <a:rect l="0" t="0" r="r" b="b"/>
              <a:pathLst>
                <a:path w="76" h="38">
                  <a:moveTo>
                    <a:pt x="76" y="28"/>
                  </a:moveTo>
                  <a:lnTo>
                    <a:pt x="76" y="10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12" y="32"/>
                  </a:lnTo>
                  <a:lnTo>
                    <a:pt x="16" y="30"/>
                  </a:lnTo>
                  <a:lnTo>
                    <a:pt x="20" y="28"/>
                  </a:lnTo>
                  <a:lnTo>
                    <a:pt x="76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4"/>
            <p:cNvSpPr>
              <a:spLocks/>
            </p:cNvSpPr>
            <p:nvPr/>
          </p:nvSpPr>
          <p:spPr bwMode="auto">
            <a:xfrm>
              <a:off x="3413125" y="2844800"/>
              <a:ext cx="120650" cy="6032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28"/>
                </a:cxn>
                <a:cxn ang="0">
                  <a:pos x="28" y="28"/>
                </a:cxn>
                <a:cxn ang="0">
                  <a:pos x="28" y="28"/>
                </a:cxn>
                <a:cxn ang="0">
                  <a:pos x="32" y="30"/>
                </a:cxn>
                <a:cxn ang="0">
                  <a:pos x="36" y="32"/>
                </a:cxn>
                <a:cxn ang="0">
                  <a:pos x="42" y="38"/>
                </a:cxn>
                <a:cxn ang="0">
                  <a:pos x="42" y="38"/>
                </a:cxn>
                <a:cxn ang="0">
                  <a:pos x="48" y="32"/>
                </a:cxn>
                <a:cxn ang="0">
                  <a:pos x="52" y="30"/>
                </a:cxn>
                <a:cxn ang="0">
                  <a:pos x="56" y="28"/>
                </a:cxn>
                <a:cxn ang="0">
                  <a:pos x="76" y="28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76" h="38">
                  <a:moveTo>
                    <a:pt x="0" y="10"/>
                  </a:moveTo>
                  <a:lnTo>
                    <a:pt x="0" y="28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2" y="30"/>
                  </a:lnTo>
                  <a:lnTo>
                    <a:pt x="36" y="32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8" y="32"/>
                  </a:lnTo>
                  <a:lnTo>
                    <a:pt x="52" y="30"/>
                  </a:lnTo>
                  <a:lnTo>
                    <a:pt x="56" y="28"/>
                  </a:lnTo>
                  <a:lnTo>
                    <a:pt x="76" y="28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65"/>
            <p:cNvSpPr>
              <a:spLocks/>
            </p:cNvSpPr>
            <p:nvPr/>
          </p:nvSpPr>
          <p:spPr bwMode="auto">
            <a:xfrm>
              <a:off x="2628900" y="2844800"/>
              <a:ext cx="123825" cy="60325"/>
            </a:xfrm>
            <a:custGeom>
              <a:avLst/>
              <a:gdLst/>
              <a:ahLst/>
              <a:cxnLst>
                <a:cxn ang="0">
                  <a:pos x="34" y="38"/>
                </a:cxn>
                <a:cxn ang="0">
                  <a:pos x="34" y="38"/>
                </a:cxn>
                <a:cxn ang="0">
                  <a:pos x="40" y="32"/>
                </a:cxn>
                <a:cxn ang="0">
                  <a:pos x="44" y="30"/>
                </a:cxn>
                <a:cxn ang="0">
                  <a:pos x="48" y="28"/>
                </a:cxn>
                <a:cxn ang="0">
                  <a:pos x="78" y="28"/>
                </a:cxn>
                <a:cxn ang="0">
                  <a:pos x="78" y="10"/>
                </a:cxn>
                <a:cxn ang="0">
                  <a:pos x="78" y="10"/>
                </a:cxn>
                <a:cxn ang="0">
                  <a:pos x="76" y="6"/>
                </a:cxn>
                <a:cxn ang="0">
                  <a:pos x="74" y="2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28"/>
                </a:cxn>
                <a:cxn ang="0">
                  <a:pos x="20" y="28"/>
                </a:cxn>
                <a:cxn ang="0">
                  <a:pos x="20" y="28"/>
                </a:cxn>
                <a:cxn ang="0">
                  <a:pos x="24" y="30"/>
                </a:cxn>
                <a:cxn ang="0">
                  <a:pos x="28" y="32"/>
                </a:cxn>
                <a:cxn ang="0">
                  <a:pos x="34" y="38"/>
                </a:cxn>
                <a:cxn ang="0">
                  <a:pos x="34" y="38"/>
                </a:cxn>
              </a:cxnLst>
              <a:rect l="0" t="0" r="r" b="b"/>
              <a:pathLst>
                <a:path w="78" h="38">
                  <a:moveTo>
                    <a:pt x="34" y="38"/>
                  </a:moveTo>
                  <a:lnTo>
                    <a:pt x="34" y="38"/>
                  </a:lnTo>
                  <a:lnTo>
                    <a:pt x="40" y="32"/>
                  </a:lnTo>
                  <a:lnTo>
                    <a:pt x="44" y="30"/>
                  </a:lnTo>
                  <a:lnTo>
                    <a:pt x="48" y="28"/>
                  </a:lnTo>
                  <a:lnTo>
                    <a:pt x="78" y="28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6" y="6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4" y="30"/>
                  </a:lnTo>
                  <a:lnTo>
                    <a:pt x="28" y="32"/>
                  </a:lnTo>
                  <a:lnTo>
                    <a:pt x="34" y="38"/>
                  </a:lnTo>
                  <a:lnTo>
                    <a:pt x="3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6"/>
            <p:cNvSpPr>
              <a:spLocks/>
            </p:cNvSpPr>
            <p:nvPr/>
          </p:nvSpPr>
          <p:spPr bwMode="auto">
            <a:xfrm>
              <a:off x="2759075" y="2844800"/>
              <a:ext cx="123825" cy="60325"/>
            </a:xfrm>
            <a:custGeom>
              <a:avLst/>
              <a:gdLst/>
              <a:ahLst/>
              <a:cxnLst>
                <a:cxn ang="0">
                  <a:pos x="52" y="38"/>
                </a:cxn>
                <a:cxn ang="0">
                  <a:pos x="52" y="38"/>
                </a:cxn>
                <a:cxn ang="0">
                  <a:pos x="58" y="32"/>
                </a:cxn>
                <a:cxn ang="0">
                  <a:pos x="62" y="30"/>
                </a:cxn>
                <a:cxn ang="0">
                  <a:pos x="68" y="28"/>
                </a:cxn>
                <a:cxn ang="0">
                  <a:pos x="78" y="28"/>
                </a:cxn>
                <a:cxn ang="0">
                  <a:pos x="78" y="10"/>
                </a:cxn>
                <a:cxn ang="0">
                  <a:pos x="78" y="10"/>
                </a:cxn>
                <a:cxn ang="0">
                  <a:pos x="76" y="6"/>
                </a:cxn>
                <a:cxn ang="0">
                  <a:pos x="74" y="2"/>
                </a:cxn>
                <a:cxn ang="0">
                  <a:pos x="70" y="0"/>
                </a:cxn>
                <a:cxn ang="0">
                  <a:pos x="66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2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42" y="30"/>
                </a:cxn>
                <a:cxn ang="0">
                  <a:pos x="46" y="32"/>
                </a:cxn>
                <a:cxn ang="0">
                  <a:pos x="52" y="38"/>
                </a:cxn>
                <a:cxn ang="0">
                  <a:pos x="52" y="38"/>
                </a:cxn>
              </a:cxnLst>
              <a:rect l="0" t="0" r="r" b="b"/>
              <a:pathLst>
                <a:path w="78" h="38">
                  <a:moveTo>
                    <a:pt x="52" y="38"/>
                  </a:moveTo>
                  <a:lnTo>
                    <a:pt x="52" y="38"/>
                  </a:lnTo>
                  <a:lnTo>
                    <a:pt x="58" y="32"/>
                  </a:lnTo>
                  <a:lnTo>
                    <a:pt x="62" y="30"/>
                  </a:lnTo>
                  <a:lnTo>
                    <a:pt x="68" y="28"/>
                  </a:lnTo>
                  <a:lnTo>
                    <a:pt x="78" y="28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6" y="6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2" y="30"/>
                  </a:lnTo>
                  <a:lnTo>
                    <a:pt x="46" y="32"/>
                  </a:lnTo>
                  <a:lnTo>
                    <a:pt x="52" y="38"/>
                  </a:lnTo>
                  <a:lnTo>
                    <a:pt x="52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67"/>
            <p:cNvSpPr>
              <a:spLocks/>
            </p:cNvSpPr>
            <p:nvPr/>
          </p:nvSpPr>
          <p:spPr bwMode="auto">
            <a:xfrm>
              <a:off x="3022600" y="2844800"/>
              <a:ext cx="120650" cy="47625"/>
            </a:xfrm>
            <a:custGeom>
              <a:avLst/>
              <a:gdLst/>
              <a:ahLst/>
              <a:cxnLst>
                <a:cxn ang="0">
                  <a:pos x="72" y="28"/>
                </a:cxn>
                <a:cxn ang="0">
                  <a:pos x="72" y="28"/>
                </a:cxn>
                <a:cxn ang="0">
                  <a:pos x="76" y="30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28"/>
                </a:cxn>
                <a:cxn ang="0">
                  <a:pos x="72" y="28"/>
                </a:cxn>
              </a:cxnLst>
              <a:rect l="0" t="0" r="r" b="b"/>
              <a:pathLst>
                <a:path w="76" h="30">
                  <a:moveTo>
                    <a:pt x="72" y="28"/>
                  </a:moveTo>
                  <a:lnTo>
                    <a:pt x="72" y="28"/>
                  </a:lnTo>
                  <a:lnTo>
                    <a:pt x="76" y="30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8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68"/>
            <p:cNvSpPr>
              <a:spLocks/>
            </p:cNvSpPr>
            <p:nvPr/>
          </p:nvSpPr>
          <p:spPr bwMode="auto">
            <a:xfrm>
              <a:off x="2892425" y="2844800"/>
              <a:ext cx="120650" cy="60325"/>
            </a:xfrm>
            <a:custGeom>
              <a:avLst/>
              <a:gdLst/>
              <a:ahLst/>
              <a:cxnLst>
                <a:cxn ang="0">
                  <a:pos x="76" y="32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28"/>
                </a:cxn>
                <a:cxn ang="0">
                  <a:pos x="54" y="28"/>
                </a:cxn>
                <a:cxn ang="0">
                  <a:pos x="54" y="28"/>
                </a:cxn>
                <a:cxn ang="0">
                  <a:pos x="58" y="30"/>
                </a:cxn>
                <a:cxn ang="0">
                  <a:pos x="62" y="32"/>
                </a:cxn>
                <a:cxn ang="0">
                  <a:pos x="68" y="38"/>
                </a:cxn>
                <a:cxn ang="0">
                  <a:pos x="68" y="38"/>
                </a:cxn>
                <a:cxn ang="0">
                  <a:pos x="72" y="34"/>
                </a:cxn>
                <a:cxn ang="0">
                  <a:pos x="76" y="32"/>
                </a:cxn>
                <a:cxn ang="0">
                  <a:pos x="76" y="32"/>
                </a:cxn>
              </a:cxnLst>
              <a:rect l="0" t="0" r="r" b="b"/>
              <a:pathLst>
                <a:path w="76" h="38">
                  <a:moveTo>
                    <a:pt x="76" y="32"/>
                  </a:moveTo>
                  <a:lnTo>
                    <a:pt x="76" y="10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8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8" y="30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2" y="34"/>
                  </a:lnTo>
                  <a:lnTo>
                    <a:pt x="76" y="32"/>
                  </a:lnTo>
                  <a:lnTo>
                    <a:pt x="7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9"/>
            <p:cNvSpPr>
              <a:spLocks/>
            </p:cNvSpPr>
            <p:nvPr/>
          </p:nvSpPr>
          <p:spPr bwMode="auto">
            <a:xfrm>
              <a:off x="2847975" y="2898775"/>
              <a:ext cx="149225" cy="14287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4" y="88"/>
                </a:cxn>
                <a:cxn ang="0">
                  <a:pos x="6" y="90"/>
                </a:cxn>
                <a:cxn ang="0">
                  <a:pos x="12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4" y="80"/>
                </a:cxn>
                <a:cxn ang="0">
                  <a:pos x="94" y="12"/>
                </a:cxn>
                <a:cxn ang="0">
                  <a:pos x="94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82" y="0"/>
                </a:cxn>
              </a:cxnLst>
              <a:rect l="0" t="0" r="r" b="b"/>
              <a:pathLst>
                <a:path w="94" h="90">
                  <a:moveTo>
                    <a:pt x="8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12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4" y="80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70"/>
            <p:cNvSpPr>
              <a:spLocks/>
            </p:cNvSpPr>
            <p:nvPr/>
          </p:nvSpPr>
          <p:spPr bwMode="auto">
            <a:xfrm>
              <a:off x="3003550" y="3054350"/>
              <a:ext cx="155575" cy="44450"/>
            </a:xfrm>
            <a:custGeom>
              <a:avLst/>
              <a:gdLst/>
              <a:ahLst/>
              <a:cxnLst>
                <a:cxn ang="0">
                  <a:pos x="98" y="10"/>
                </a:cxn>
                <a:cxn ang="0">
                  <a:pos x="98" y="10"/>
                </a:cxn>
                <a:cxn ang="0">
                  <a:pos x="96" y="6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84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8" y="28"/>
                </a:cxn>
                <a:cxn ang="0">
                  <a:pos x="90" y="28"/>
                </a:cxn>
                <a:cxn ang="0">
                  <a:pos x="90" y="28"/>
                </a:cxn>
                <a:cxn ang="0">
                  <a:pos x="94" y="26"/>
                </a:cxn>
                <a:cxn ang="0">
                  <a:pos x="96" y="24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8" y="10"/>
                </a:cxn>
              </a:cxnLst>
              <a:rect l="0" t="0" r="r" b="b"/>
              <a:pathLst>
                <a:path w="98" h="28">
                  <a:moveTo>
                    <a:pt x="98" y="10"/>
                  </a:moveTo>
                  <a:lnTo>
                    <a:pt x="98" y="10"/>
                  </a:lnTo>
                  <a:lnTo>
                    <a:pt x="96" y="6"/>
                  </a:lnTo>
                  <a:lnTo>
                    <a:pt x="92" y="2"/>
                  </a:lnTo>
                  <a:lnTo>
                    <a:pt x="90" y="0"/>
                  </a:lnTo>
                  <a:lnTo>
                    <a:pt x="8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8" y="22"/>
                  </a:lnTo>
                  <a:lnTo>
                    <a:pt x="98" y="16"/>
                  </a:lnTo>
                  <a:lnTo>
                    <a:pt x="9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71"/>
            <p:cNvSpPr>
              <a:spLocks/>
            </p:cNvSpPr>
            <p:nvPr/>
          </p:nvSpPr>
          <p:spPr bwMode="auto">
            <a:xfrm>
              <a:off x="3327400" y="2898775"/>
              <a:ext cx="146050" cy="142875"/>
            </a:xfrm>
            <a:custGeom>
              <a:avLst/>
              <a:gdLst/>
              <a:ahLst/>
              <a:cxnLst>
                <a:cxn ang="0">
                  <a:pos x="10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2" y="80"/>
                </a:cxn>
                <a:cxn ang="0">
                  <a:pos x="92" y="12"/>
                </a:cxn>
                <a:cxn ang="0">
                  <a:pos x="92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6" y="90"/>
                </a:cxn>
                <a:cxn ang="0">
                  <a:pos x="10" y="90"/>
                </a:cxn>
                <a:cxn ang="0">
                  <a:pos x="10" y="90"/>
                </a:cxn>
              </a:cxnLst>
              <a:rect l="0" t="0" r="r" b="b"/>
              <a:pathLst>
                <a:path w="92" h="90">
                  <a:moveTo>
                    <a:pt x="10" y="90"/>
                  </a:move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2" y="8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6" y="90"/>
                  </a:lnTo>
                  <a:lnTo>
                    <a:pt x="10" y="90"/>
                  </a:lnTo>
                  <a:lnTo>
                    <a:pt x="10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2"/>
            <p:cNvSpPr>
              <a:spLocks/>
            </p:cNvSpPr>
            <p:nvPr/>
          </p:nvSpPr>
          <p:spPr bwMode="auto">
            <a:xfrm>
              <a:off x="3168650" y="3054350"/>
              <a:ext cx="161925" cy="44450"/>
            </a:xfrm>
            <a:custGeom>
              <a:avLst/>
              <a:gdLst/>
              <a:ahLst/>
              <a:cxnLst>
                <a:cxn ang="0">
                  <a:pos x="98" y="10"/>
                </a:cxn>
                <a:cxn ang="0">
                  <a:pos x="98" y="10"/>
                </a:cxn>
                <a:cxn ang="0">
                  <a:pos x="94" y="6"/>
                </a:cxn>
                <a:cxn ang="0">
                  <a:pos x="90" y="2"/>
                </a:cxn>
                <a:cxn ang="0">
                  <a:pos x="86" y="0"/>
                </a:cxn>
                <a:cxn ang="0">
                  <a:pos x="8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6" y="24"/>
                </a:cxn>
                <a:cxn ang="0">
                  <a:pos x="10" y="26"/>
                </a:cxn>
                <a:cxn ang="0">
                  <a:pos x="16" y="28"/>
                </a:cxn>
                <a:cxn ang="0">
                  <a:pos x="96" y="28"/>
                </a:cxn>
                <a:cxn ang="0">
                  <a:pos x="96" y="28"/>
                </a:cxn>
                <a:cxn ang="0">
                  <a:pos x="100" y="26"/>
                </a:cxn>
                <a:cxn ang="0">
                  <a:pos x="102" y="24"/>
                </a:cxn>
                <a:cxn ang="0">
                  <a:pos x="102" y="22"/>
                </a:cxn>
                <a:cxn ang="0">
                  <a:pos x="102" y="18"/>
                </a:cxn>
                <a:cxn ang="0">
                  <a:pos x="98" y="10"/>
                </a:cxn>
              </a:cxnLst>
              <a:rect l="0" t="0" r="r" b="b"/>
              <a:pathLst>
                <a:path w="102" h="28">
                  <a:moveTo>
                    <a:pt x="98" y="10"/>
                  </a:moveTo>
                  <a:lnTo>
                    <a:pt x="98" y="10"/>
                  </a:lnTo>
                  <a:lnTo>
                    <a:pt x="94" y="6"/>
                  </a:lnTo>
                  <a:lnTo>
                    <a:pt x="90" y="2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100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102" y="18"/>
                  </a:lnTo>
                  <a:lnTo>
                    <a:pt x="9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73"/>
            <p:cNvSpPr>
              <a:spLocks/>
            </p:cNvSpPr>
            <p:nvPr/>
          </p:nvSpPr>
          <p:spPr bwMode="auto">
            <a:xfrm>
              <a:off x="3486150" y="2898775"/>
              <a:ext cx="146050" cy="142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6" y="90"/>
                </a:cxn>
                <a:cxn ang="0">
                  <a:pos x="10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2" y="80"/>
                </a:cxn>
                <a:cxn ang="0">
                  <a:pos x="92" y="12"/>
                </a:cxn>
                <a:cxn ang="0">
                  <a:pos x="92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2" h="90">
                  <a:moveTo>
                    <a:pt x="0" y="12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6" y="90"/>
                  </a:lnTo>
                  <a:lnTo>
                    <a:pt x="10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2" y="8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74"/>
            <p:cNvSpPr>
              <a:spLocks/>
            </p:cNvSpPr>
            <p:nvPr/>
          </p:nvSpPr>
          <p:spPr bwMode="auto">
            <a:xfrm>
              <a:off x="3333750" y="3054350"/>
              <a:ext cx="171450" cy="44450"/>
            </a:xfrm>
            <a:custGeom>
              <a:avLst/>
              <a:gdLst/>
              <a:ahLst/>
              <a:cxnLst>
                <a:cxn ang="0">
                  <a:pos x="96" y="8"/>
                </a:cxn>
                <a:cxn ang="0">
                  <a:pos x="96" y="8"/>
                </a:cxn>
                <a:cxn ang="0">
                  <a:pos x="88" y="2"/>
                </a:cxn>
                <a:cxn ang="0">
                  <a:pos x="78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2"/>
                </a:cxn>
                <a:cxn ang="0">
                  <a:pos x="12" y="24"/>
                </a:cxn>
                <a:cxn ang="0">
                  <a:pos x="18" y="26"/>
                </a:cxn>
                <a:cxn ang="0">
                  <a:pos x="22" y="28"/>
                </a:cxn>
                <a:cxn ang="0">
                  <a:pos x="102" y="28"/>
                </a:cxn>
                <a:cxn ang="0">
                  <a:pos x="102" y="28"/>
                </a:cxn>
                <a:cxn ang="0">
                  <a:pos x="106" y="28"/>
                </a:cxn>
                <a:cxn ang="0">
                  <a:pos x="108" y="26"/>
                </a:cxn>
                <a:cxn ang="0">
                  <a:pos x="108" y="22"/>
                </a:cxn>
                <a:cxn ang="0">
                  <a:pos x="106" y="20"/>
                </a:cxn>
                <a:cxn ang="0">
                  <a:pos x="96" y="8"/>
                </a:cxn>
              </a:cxnLst>
              <a:rect l="0" t="0" r="r" b="b"/>
              <a:pathLst>
                <a:path w="108" h="28">
                  <a:moveTo>
                    <a:pt x="96" y="8"/>
                  </a:moveTo>
                  <a:lnTo>
                    <a:pt x="96" y="8"/>
                  </a:lnTo>
                  <a:lnTo>
                    <a:pt x="88" y="2"/>
                  </a:lnTo>
                  <a:lnTo>
                    <a:pt x="7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8" y="26"/>
                  </a:lnTo>
                  <a:lnTo>
                    <a:pt x="22" y="28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6" y="28"/>
                  </a:lnTo>
                  <a:lnTo>
                    <a:pt x="108" y="26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9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75"/>
            <p:cNvSpPr>
              <a:spLocks/>
            </p:cNvSpPr>
            <p:nvPr/>
          </p:nvSpPr>
          <p:spPr bwMode="auto">
            <a:xfrm>
              <a:off x="3165475" y="2898775"/>
              <a:ext cx="149225" cy="142875"/>
            </a:xfrm>
            <a:custGeom>
              <a:avLst/>
              <a:gdLst/>
              <a:ahLst/>
              <a:cxnLst>
                <a:cxn ang="0">
                  <a:pos x="12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8" y="90"/>
                </a:cxn>
                <a:cxn ang="0">
                  <a:pos x="90" y="88"/>
                </a:cxn>
                <a:cxn ang="0">
                  <a:pos x="94" y="84"/>
                </a:cxn>
                <a:cxn ang="0">
                  <a:pos x="94" y="80"/>
                </a:cxn>
                <a:cxn ang="0">
                  <a:pos x="94" y="12"/>
                </a:cxn>
                <a:cxn ang="0">
                  <a:pos x="94" y="12"/>
                </a:cxn>
                <a:cxn ang="0">
                  <a:pos x="94" y="8"/>
                </a:cxn>
                <a:cxn ang="0">
                  <a:pos x="90" y="4"/>
                </a:cxn>
                <a:cxn ang="0">
                  <a:pos x="88" y="2"/>
                </a:cxn>
                <a:cxn ang="0">
                  <a:pos x="8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4" y="88"/>
                </a:cxn>
                <a:cxn ang="0">
                  <a:pos x="8" y="90"/>
                </a:cxn>
                <a:cxn ang="0">
                  <a:pos x="12" y="90"/>
                </a:cxn>
                <a:cxn ang="0">
                  <a:pos x="12" y="90"/>
                </a:cxn>
              </a:cxnLst>
              <a:rect l="0" t="0" r="r" b="b"/>
              <a:pathLst>
                <a:path w="94" h="90">
                  <a:moveTo>
                    <a:pt x="12" y="90"/>
                  </a:moveTo>
                  <a:lnTo>
                    <a:pt x="82" y="90"/>
                  </a:lnTo>
                  <a:lnTo>
                    <a:pt x="82" y="90"/>
                  </a:lnTo>
                  <a:lnTo>
                    <a:pt x="88" y="90"/>
                  </a:lnTo>
                  <a:lnTo>
                    <a:pt x="90" y="88"/>
                  </a:lnTo>
                  <a:lnTo>
                    <a:pt x="94" y="84"/>
                  </a:lnTo>
                  <a:lnTo>
                    <a:pt x="94" y="80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4" y="8"/>
                  </a:lnTo>
                  <a:lnTo>
                    <a:pt x="90" y="4"/>
                  </a:lnTo>
                  <a:lnTo>
                    <a:pt x="88" y="2"/>
                  </a:lnTo>
                  <a:lnTo>
                    <a:pt x="8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4" y="88"/>
                  </a:lnTo>
                  <a:lnTo>
                    <a:pt x="8" y="90"/>
                  </a:lnTo>
                  <a:lnTo>
                    <a:pt x="12" y="90"/>
                  </a:lnTo>
                  <a:lnTo>
                    <a:pt x="12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76"/>
            <p:cNvSpPr>
              <a:spLocks/>
            </p:cNvSpPr>
            <p:nvPr/>
          </p:nvSpPr>
          <p:spPr bwMode="auto">
            <a:xfrm>
              <a:off x="3492500" y="3054350"/>
              <a:ext cx="187325" cy="44450"/>
            </a:xfrm>
            <a:custGeom>
              <a:avLst/>
              <a:gdLst/>
              <a:ahLst/>
              <a:cxnLst>
                <a:cxn ang="0">
                  <a:pos x="114" y="20"/>
                </a:cxn>
                <a:cxn ang="0">
                  <a:pos x="98" y="6"/>
                </a:cxn>
                <a:cxn ang="0">
                  <a:pos x="98" y="6"/>
                </a:cxn>
                <a:cxn ang="0">
                  <a:pos x="88" y="2"/>
                </a:cxn>
                <a:cxn ang="0">
                  <a:pos x="78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22" y="26"/>
                </a:cxn>
                <a:cxn ang="0">
                  <a:pos x="32" y="28"/>
                </a:cxn>
                <a:cxn ang="0">
                  <a:pos x="112" y="28"/>
                </a:cxn>
                <a:cxn ang="0">
                  <a:pos x="112" y="28"/>
                </a:cxn>
                <a:cxn ang="0">
                  <a:pos x="116" y="28"/>
                </a:cxn>
                <a:cxn ang="0">
                  <a:pos x="118" y="26"/>
                </a:cxn>
                <a:cxn ang="0">
                  <a:pos x="118" y="24"/>
                </a:cxn>
                <a:cxn ang="0">
                  <a:pos x="114" y="20"/>
                </a:cxn>
                <a:cxn ang="0">
                  <a:pos x="114" y="20"/>
                </a:cxn>
              </a:cxnLst>
              <a:rect l="0" t="0" r="r" b="b"/>
              <a:pathLst>
                <a:path w="118" h="28">
                  <a:moveTo>
                    <a:pt x="114" y="20"/>
                  </a:moveTo>
                  <a:lnTo>
                    <a:pt x="98" y="6"/>
                  </a:lnTo>
                  <a:lnTo>
                    <a:pt x="98" y="6"/>
                  </a:lnTo>
                  <a:lnTo>
                    <a:pt x="88" y="2"/>
                  </a:lnTo>
                  <a:lnTo>
                    <a:pt x="7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22" y="26"/>
                  </a:lnTo>
                  <a:lnTo>
                    <a:pt x="3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6" y="28"/>
                  </a:lnTo>
                  <a:lnTo>
                    <a:pt x="118" y="26"/>
                  </a:lnTo>
                  <a:lnTo>
                    <a:pt x="118" y="24"/>
                  </a:lnTo>
                  <a:lnTo>
                    <a:pt x="114" y="20"/>
                  </a:lnTo>
                  <a:lnTo>
                    <a:pt x="1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77"/>
            <p:cNvSpPr>
              <a:spLocks/>
            </p:cNvSpPr>
            <p:nvPr/>
          </p:nvSpPr>
          <p:spPr bwMode="auto">
            <a:xfrm>
              <a:off x="2530475" y="2898775"/>
              <a:ext cx="146050" cy="142875"/>
            </a:xfrm>
            <a:custGeom>
              <a:avLst/>
              <a:gdLst/>
              <a:ahLst/>
              <a:cxnLst>
                <a:cxn ang="0">
                  <a:pos x="10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2" y="80"/>
                </a:cxn>
                <a:cxn ang="0">
                  <a:pos x="92" y="12"/>
                </a:cxn>
                <a:cxn ang="0">
                  <a:pos x="92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4"/>
                </a:cxn>
                <a:cxn ang="0">
                  <a:pos x="2" y="88"/>
                </a:cxn>
                <a:cxn ang="0">
                  <a:pos x="6" y="90"/>
                </a:cxn>
                <a:cxn ang="0">
                  <a:pos x="10" y="90"/>
                </a:cxn>
                <a:cxn ang="0">
                  <a:pos x="10" y="90"/>
                </a:cxn>
              </a:cxnLst>
              <a:rect l="0" t="0" r="r" b="b"/>
              <a:pathLst>
                <a:path w="92" h="90">
                  <a:moveTo>
                    <a:pt x="10" y="90"/>
                  </a:move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2" y="8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2" y="88"/>
                  </a:lnTo>
                  <a:lnTo>
                    <a:pt x="6" y="90"/>
                  </a:lnTo>
                  <a:lnTo>
                    <a:pt x="10" y="90"/>
                  </a:lnTo>
                  <a:lnTo>
                    <a:pt x="10" y="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78"/>
            <p:cNvSpPr>
              <a:spLocks/>
            </p:cNvSpPr>
            <p:nvPr/>
          </p:nvSpPr>
          <p:spPr bwMode="auto">
            <a:xfrm>
              <a:off x="2689225" y="2898775"/>
              <a:ext cx="146050" cy="142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4"/>
                </a:cxn>
                <a:cxn ang="0">
                  <a:pos x="4" y="88"/>
                </a:cxn>
                <a:cxn ang="0">
                  <a:pos x="6" y="90"/>
                </a:cxn>
                <a:cxn ang="0">
                  <a:pos x="10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2" y="80"/>
                </a:cxn>
                <a:cxn ang="0">
                  <a:pos x="92" y="12"/>
                </a:cxn>
                <a:cxn ang="0">
                  <a:pos x="92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10" y="0"/>
                </a:cxn>
              </a:cxnLst>
              <a:rect l="0" t="0" r="r" b="b"/>
              <a:pathLst>
                <a:path w="92" h="90">
                  <a:moveTo>
                    <a:pt x="10" y="0"/>
                  </a:moveTo>
                  <a:lnTo>
                    <a:pt x="1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10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2" y="8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79"/>
            <p:cNvSpPr>
              <a:spLocks/>
            </p:cNvSpPr>
            <p:nvPr/>
          </p:nvSpPr>
          <p:spPr bwMode="auto">
            <a:xfrm>
              <a:off x="3006725" y="2898775"/>
              <a:ext cx="149225" cy="1428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4" y="88"/>
                </a:cxn>
                <a:cxn ang="0">
                  <a:pos x="8" y="90"/>
                </a:cxn>
                <a:cxn ang="0">
                  <a:pos x="12" y="90"/>
                </a:cxn>
                <a:cxn ang="0">
                  <a:pos x="82" y="90"/>
                </a:cxn>
                <a:cxn ang="0">
                  <a:pos x="82" y="90"/>
                </a:cxn>
                <a:cxn ang="0">
                  <a:pos x="86" y="90"/>
                </a:cxn>
                <a:cxn ang="0">
                  <a:pos x="90" y="88"/>
                </a:cxn>
                <a:cxn ang="0">
                  <a:pos x="92" y="84"/>
                </a:cxn>
                <a:cxn ang="0">
                  <a:pos x="94" y="80"/>
                </a:cxn>
                <a:cxn ang="0">
                  <a:pos x="94" y="12"/>
                </a:cxn>
                <a:cxn ang="0">
                  <a:pos x="94" y="12"/>
                </a:cxn>
                <a:cxn ang="0">
                  <a:pos x="92" y="8"/>
                </a:cxn>
                <a:cxn ang="0">
                  <a:pos x="90" y="4"/>
                </a:cxn>
                <a:cxn ang="0">
                  <a:pos x="86" y="2"/>
                </a:cxn>
                <a:cxn ang="0">
                  <a:pos x="8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94" h="90">
                  <a:moveTo>
                    <a:pt x="0" y="12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4" y="88"/>
                  </a:lnTo>
                  <a:lnTo>
                    <a:pt x="8" y="90"/>
                  </a:lnTo>
                  <a:lnTo>
                    <a:pt x="12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6" y="90"/>
                  </a:lnTo>
                  <a:lnTo>
                    <a:pt x="90" y="88"/>
                  </a:lnTo>
                  <a:lnTo>
                    <a:pt x="92" y="84"/>
                  </a:lnTo>
                  <a:lnTo>
                    <a:pt x="94" y="80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2" y="8"/>
                  </a:lnTo>
                  <a:lnTo>
                    <a:pt x="90" y="4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80"/>
            <p:cNvSpPr>
              <a:spLocks/>
            </p:cNvSpPr>
            <p:nvPr/>
          </p:nvSpPr>
          <p:spPr bwMode="auto">
            <a:xfrm>
              <a:off x="2832100" y="3054350"/>
              <a:ext cx="161925" cy="44450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2"/>
                </a:cxn>
                <a:cxn ang="0">
                  <a:pos x="8" y="6"/>
                </a:cxn>
                <a:cxn ang="0">
                  <a:pos x="6" y="1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6"/>
                </a:cxn>
                <a:cxn ang="0">
                  <a:pos x="6" y="28"/>
                </a:cxn>
                <a:cxn ang="0">
                  <a:pos x="86" y="28"/>
                </a:cxn>
                <a:cxn ang="0">
                  <a:pos x="86" y="28"/>
                </a:cxn>
                <a:cxn ang="0">
                  <a:pos x="92" y="26"/>
                </a:cxn>
                <a:cxn ang="0">
                  <a:pos x="96" y="24"/>
                </a:cxn>
                <a:cxn ang="0">
                  <a:pos x="98" y="22"/>
                </a:cxn>
                <a:cxn ang="0">
                  <a:pos x="100" y="16"/>
                </a:cxn>
                <a:cxn ang="0">
                  <a:pos x="102" y="10"/>
                </a:cxn>
                <a:cxn ang="0">
                  <a:pos x="102" y="10"/>
                </a:cxn>
                <a:cxn ang="0">
                  <a:pos x="102" y="6"/>
                </a:cxn>
                <a:cxn ang="0">
                  <a:pos x="100" y="2"/>
                </a:cxn>
                <a:cxn ang="0">
                  <a:pos x="96" y="0"/>
                </a:cxn>
                <a:cxn ang="0">
                  <a:pos x="92" y="0"/>
                </a:cxn>
                <a:cxn ang="0">
                  <a:pos x="92" y="0"/>
                </a:cxn>
              </a:cxnLst>
              <a:rect l="0" t="0" r="r" b="b"/>
              <a:pathLst>
                <a:path w="102" h="28">
                  <a:moveTo>
                    <a:pt x="92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6"/>
                  </a:lnTo>
                  <a:lnTo>
                    <a:pt x="6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6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92" y="26"/>
                  </a:lnTo>
                  <a:lnTo>
                    <a:pt x="96" y="24"/>
                  </a:lnTo>
                  <a:lnTo>
                    <a:pt x="98" y="22"/>
                  </a:lnTo>
                  <a:lnTo>
                    <a:pt x="100" y="16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6"/>
                  </a:lnTo>
                  <a:lnTo>
                    <a:pt x="100" y="2"/>
                  </a:lnTo>
                  <a:lnTo>
                    <a:pt x="96" y="0"/>
                  </a:lnTo>
                  <a:lnTo>
                    <a:pt x="92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81"/>
            <p:cNvSpPr>
              <a:spLocks/>
            </p:cNvSpPr>
            <p:nvPr/>
          </p:nvSpPr>
          <p:spPr bwMode="auto">
            <a:xfrm>
              <a:off x="2482850" y="3054350"/>
              <a:ext cx="187325" cy="44450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2"/>
                </a:cxn>
                <a:cxn ang="0">
                  <a:pos x="20" y="6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86" y="28"/>
                </a:cxn>
                <a:cxn ang="0">
                  <a:pos x="86" y="28"/>
                </a:cxn>
                <a:cxn ang="0">
                  <a:pos x="96" y="26"/>
                </a:cxn>
                <a:cxn ang="0">
                  <a:pos x="104" y="20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118" y="4"/>
                </a:cxn>
                <a:cxn ang="0">
                  <a:pos x="118" y="2"/>
                </a:cxn>
                <a:cxn ang="0">
                  <a:pos x="116" y="0"/>
                </a:cxn>
                <a:cxn ang="0">
                  <a:pos x="112" y="0"/>
                </a:cxn>
                <a:cxn ang="0">
                  <a:pos x="112" y="0"/>
                </a:cxn>
              </a:cxnLst>
              <a:rect l="0" t="0" r="r" b="b"/>
              <a:pathLst>
                <a:path w="118" h="28">
                  <a:moveTo>
                    <a:pt x="112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20" y="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96" y="26"/>
                  </a:lnTo>
                  <a:lnTo>
                    <a:pt x="104" y="20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18" y="4"/>
                  </a:lnTo>
                  <a:lnTo>
                    <a:pt x="118" y="2"/>
                  </a:lnTo>
                  <a:lnTo>
                    <a:pt x="116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82"/>
            <p:cNvSpPr>
              <a:spLocks/>
            </p:cNvSpPr>
            <p:nvPr/>
          </p:nvSpPr>
          <p:spPr bwMode="auto">
            <a:xfrm>
              <a:off x="2657475" y="3054350"/>
              <a:ext cx="171450" cy="4445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2" y="8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2" y="28"/>
                </a:cxn>
                <a:cxn ang="0">
                  <a:pos x="6" y="28"/>
                </a:cxn>
                <a:cxn ang="0">
                  <a:pos x="86" y="28"/>
                </a:cxn>
                <a:cxn ang="0">
                  <a:pos x="86" y="28"/>
                </a:cxn>
                <a:cxn ang="0">
                  <a:pos x="92" y="26"/>
                </a:cxn>
                <a:cxn ang="0">
                  <a:pos x="96" y="24"/>
                </a:cxn>
                <a:cxn ang="0">
                  <a:pos x="100" y="22"/>
                </a:cxn>
                <a:cxn ang="0">
                  <a:pos x="102" y="18"/>
                </a:cxn>
                <a:cxn ang="0">
                  <a:pos x="108" y="8"/>
                </a:cxn>
                <a:cxn ang="0">
                  <a:pos x="108" y="8"/>
                </a:cxn>
                <a:cxn ang="0">
                  <a:pos x="108" y="6"/>
                </a:cxn>
                <a:cxn ang="0">
                  <a:pos x="108" y="2"/>
                </a:cxn>
                <a:cxn ang="0">
                  <a:pos x="106" y="0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08" h="28">
                  <a:moveTo>
                    <a:pt x="102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2" y="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92" y="26"/>
                  </a:lnTo>
                  <a:lnTo>
                    <a:pt x="96" y="24"/>
                  </a:lnTo>
                  <a:lnTo>
                    <a:pt x="100" y="22"/>
                  </a:lnTo>
                  <a:lnTo>
                    <a:pt x="102" y="18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8" y="6"/>
                  </a:lnTo>
                  <a:lnTo>
                    <a:pt x="108" y="2"/>
                  </a:lnTo>
                  <a:lnTo>
                    <a:pt x="106" y="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1125174" y="5098777"/>
            <a:ext cx="217574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Freeform 15"/>
          <p:cNvSpPr>
            <a:spLocks noEditPoints="1"/>
          </p:cNvSpPr>
          <p:nvPr/>
        </p:nvSpPr>
        <p:spPr bwMode="auto">
          <a:xfrm>
            <a:off x="3534463" y="764490"/>
            <a:ext cx="506920" cy="506920"/>
          </a:xfrm>
          <a:custGeom>
            <a:avLst/>
            <a:gdLst/>
            <a:ahLst/>
            <a:cxnLst>
              <a:cxn ang="0">
                <a:pos x="342" y="64"/>
              </a:cxn>
              <a:cxn ang="0">
                <a:pos x="324" y="18"/>
              </a:cxn>
              <a:cxn ang="0">
                <a:pos x="280" y="0"/>
              </a:cxn>
              <a:cxn ang="0">
                <a:pos x="38" y="4"/>
              </a:cxn>
              <a:cxn ang="0">
                <a:pos x="4" y="38"/>
              </a:cxn>
              <a:cxn ang="0">
                <a:pos x="0" y="128"/>
              </a:cxn>
              <a:cxn ang="0">
                <a:pos x="0" y="280"/>
              </a:cxn>
              <a:cxn ang="0">
                <a:pos x="10" y="314"/>
              </a:cxn>
              <a:cxn ang="0">
                <a:pos x="50" y="342"/>
              </a:cxn>
              <a:cxn ang="0">
                <a:pos x="292" y="342"/>
              </a:cxn>
              <a:cxn ang="0">
                <a:pos x="332" y="314"/>
              </a:cxn>
              <a:cxn ang="0">
                <a:pos x="342" y="176"/>
              </a:cxn>
              <a:cxn ang="0">
                <a:pos x="342" y="128"/>
              </a:cxn>
              <a:cxn ang="0">
                <a:pos x="298" y="20"/>
              </a:cxn>
              <a:cxn ang="0">
                <a:pos x="322" y="46"/>
              </a:cxn>
              <a:cxn ang="0">
                <a:pos x="326" y="128"/>
              </a:cxn>
              <a:cxn ang="0">
                <a:pos x="300" y="128"/>
              </a:cxn>
              <a:cxn ang="0">
                <a:pos x="298" y="126"/>
              </a:cxn>
              <a:cxn ang="0">
                <a:pos x="284" y="88"/>
              </a:cxn>
              <a:cxn ang="0">
                <a:pos x="262" y="88"/>
              </a:cxn>
              <a:cxn ang="0">
                <a:pos x="216" y="112"/>
              </a:cxn>
              <a:cxn ang="0">
                <a:pos x="194" y="128"/>
              </a:cxn>
              <a:cxn ang="0">
                <a:pos x="194" y="16"/>
              </a:cxn>
              <a:cxn ang="0">
                <a:pos x="16" y="64"/>
              </a:cxn>
              <a:cxn ang="0">
                <a:pos x="30" y="30"/>
              </a:cxn>
              <a:cxn ang="0">
                <a:pos x="64" y="16"/>
              </a:cxn>
              <a:cxn ang="0">
                <a:pos x="146" y="48"/>
              </a:cxn>
              <a:cxn ang="0">
                <a:pos x="140" y="126"/>
              </a:cxn>
              <a:cxn ang="0">
                <a:pos x="102" y="106"/>
              </a:cxn>
              <a:cxn ang="0">
                <a:pos x="66" y="96"/>
              </a:cxn>
              <a:cxn ang="0">
                <a:pos x="54" y="100"/>
              </a:cxn>
              <a:cxn ang="0">
                <a:pos x="44" y="126"/>
              </a:cxn>
              <a:cxn ang="0">
                <a:pos x="16" y="128"/>
              </a:cxn>
              <a:cxn ang="0">
                <a:pos x="16" y="176"/>
              </a:cxn>
              <a:cxn ang="0">
                <a:pos x="74" y="182"/>
              </a:cxn>
              <a:cxn ang="0">
                <a:pos x="52" y="208"/>
              </a:cxn>
              <a:cxn ang="0">
                <a:pos x="56" y="268"/>
              </a:cxn>
              <a:cxn ang="0">
                <a:pos x="58" y="280"/>
              </a:cxn>
              <a:cxn ang="0">
                <a:pos x="114" y="222"/>
              </a:cxn>
              <a:cxn ang="0">
                <a:pos x="146" y="188"/>
              </a:cxn>
              <a:cxn ang="0">
                <a:pos x="64" y="326"/>
              </a:cxn>
              <a:cxn ang="0">
                <a:pos x="38" y="318"/>
              </a:cxn>
              <a:cxn ang="0">
                <a:pos x="18" y="288"/>
              </a:cxn>
              <a:cxn ang="0">
                <a:pos x="194" y="326"/>
              </a:cxn>
              <a:cxn ang="0">
                <a:pos x="194" y="180"/>
              </a:cxn>
              <a:cxn ang="0">
                <a:pos x="252" y="244"/>
              </a:cxn>
              <a:cxn ang="0">
                <a:pos x="282" y="280"/>
              </a:cxn>
              <a:cxn ang="0">
                <a:pos x="288" y="206"/>
              </a:cxn>
              <a:cxn ang="0">
                <a:pos x="286" y="198"/>
              </a:cxn>
              <a:cxn ang="0">
                <a:pos x="262" y="176"/>
              </a:cxn>
              <a:cxn ang="0">
                <a:pos x="326" y="280"/>
              </a:cxn>
              <a:cxn ang="0">
                <a:pos x="318" y="306"/>
              </a:cxn>
              <a:cxn ang="0">
                <a:pos x="288" y="324"/>
              </a:cxn>
            </a:cxnLst>
            <a:rect l="0" t="0" r="r" b="b"/>
            <a:pathLst>
              <a:path w="342" h="342">
                <a:moveTo>
                  <a:pt x="342" y="128"/>
                </a:moveTo>
                <a:lnTo>
                  <a:pt x="342" y="128"/>
                </a:lnTo>
                <a:lnTo>
                  <a:pt x="342" y="64"/>
                </a:lnTo>
                <a:lnTo>
                  <a:pt x="342" y="64"/>
                </a:lnTo>
                <a:lnTo>
                  <a:pt x="342" y="50"/>
                </a:lnTo>
                <a:lnTo>
                  <a:pt x="338" y="38"/>
                </a:lnTo>
                <a:lnTo>
                  <a:pt x="332" y="28"/>
                </a:lnTo>
                <a:lnTo>
                  <a:pt x="324" y="18"/>
                </a:lnTo>
                <a:lnTo>
                  <a:pt x="314" y="10"/>
                </a:lnTo>
                <a:lnTo>
                  <a:pt x="304" y="4"/>
                </a:lnTo>
                <a:lnTo>
                  <a:pt x="292" y="2"/>
                </a:lnTo>
                <a:lnTo>
                  <a:pt x="280" y="0"/>
                </a:lnTo>
                <a:lnTo>
                  <a:pt x="64" y="0"/>
                </a:lnTo>
                <a:lnTo>
                  <a:pt x="64" y="0"/>
                </a:lnTo>
                <a:lnTo>
                  <a:pt x="50" y="2"/>
                </a:lnTo>
                <a:lnTo>
                  <a:pt x="38" y="4"/>
                </a:lnTo>
                <a:lnTo>
                  <a:pt x="28" y="10"/>
                </a:lnTo>
                <a:lnTo>
                  <a:pt x="18" y="18"/>
                </a:lnTo>
                <a:lnTo>
                  <a:pt x="10" y="28"/>
                </a:lnTo>
                <a:lnTo>
                  <a:pt x="4" y="38"/>
                </a:lnTo>
                <a:lnTo>
                  <a:pt x="2" y="50"/>
                </a:lnTo>
                <a:lnTo>
                  <a:pt x="0" y="64"/>
                </a:lnTo>
                <a:lnTo>
                  <a:pt x="0" y="128"/>
                </a:lnTo>
                <a:lnTo>
                  <a:pt x="0" y="128"/>
                </a:lnTo>
                <a:lnTo>
                  <a:pt x="0" y="128"/>
                </a:lnTo>
                <a:lnTo>
                  <a:pt x="0" y="176"/>
                </a:lnTo>
                <a:lnTo>
                  <a:pt x="0" y="176"/>
                </a:lnTo>
                <a:lnTo>
                  <a:pt x="0" y="280"/>
                </a:lnTo>
                <a:lnTo>
                  <a:pt x="0" y="280"/>
                </a:lnTo>
                <a:lnTo>
                  <a:pt x="2" y="292"/>
                </a:lnTo>
                <a:lnTo>
                  <a:pt x="4" y="304"/>
                </a:lnTo>
                <a:lnTo>
                  <a:pt x="10" y="314"/>
                </a:lnTo>
                <a:lnTo>
                  <a:pt x="18" y="324"/>
                </a:lnTo>
                <a:lnTo>
                  <a:pt x="28" y="332"/>
                </a:lnTo>
                <a:lnTo>
                  <a:pt x="38" y="338"/>
                </a:lnTo>
                <a:lnTo>
                  <a:pt x="50" y="342"/>
                </a:lnTo>
                <a:lnTo>
                  <a:pt x="64" y="342"/>
                </a:lnTo>
                <a:lnTo>
                  <a:pt x="280" y="342"/>
                </a:lnTo>
                <a:lnTo>
                  <a:pt x="280" y="342"/>
                </a:lnTo>
                <a:lnTo>
                  <a:pt x="292" y="342"/>
                </a:lnTo>
                <a:lnTo>
                  <a:pt x="304" y="338"/>
                </a:lnTo>
                <a:lnTo>
                  <a:pt x="314" y="332"/>
                </a:lnTo>
                <a:lnTo>
                  <a:pt x="324" y="324"/>
                </a:lnTo>
                <a:lnTo>
                  <a:pt x="332" y="314"/>
                </a:lnTo>
                <a:lnTo>
                  <a:pt x="338" y="304"/>
                </a:lnTo>
                <a:lnTo>
                  <a:pt x="342" y="292"/>
                </a:lnTo>
                <a:lnTo>
                  <a:pt x="342" y="280"/>
                </a:lnTo>
                <a:lnTo>
                  <a:pt x="342" y="176"/>
                </a:lnTo>
                <a:lnTo>
                  <a:pt x="342" y="176"/>
                </a:lnTo>
                <a:lnTo>
                  <a:pt x="342" y="176"/>
                </a:lnTo>
                <a:lnTo>
                  <a:pt x="342" y="128"/>
                </a:lnTo>
                <a:lnTo>
                  <a:pt x="342" y="128"/>
                </a:lnTo>
                <a:close/>
                <a:moveTo>
                  <a:pt x="280" y="16"/>
                </a:moveTo>
                <a:lnTo>
                  <a:pt x="280" y="16"/>
                </a:lnTo>
                <a:lnTo>
                  <a:pt x="288" y="18"/>
                </a:lnTo>
                <a:lnTo>
                  <a:pt x="298" y="20"/>
                </a:lnTo>
                <a:lnTo>
                  <a:pt x="306" y="24"/>
                </a:lnTo>
                <a:lnTo>
                  <a:pt x="312" y="30"/>
                </a:lnTo>
                <a:lnTo>
                  <a:pt x="318" y="38"/>
                </a:lnTo>
                <a:lnTo>
                  <a:pt x="322" y="46"/>
                </a:lnTo>
                <a:lnTo>
                  <a:pt x="324" y="54"/>
                </a:lnTo>
                <a:lnTo>
                  <a:pt x="326" y="64"/>
                </a:lnTo>
                <a:lnTo>
                  <a:pt x="326" y="128"/>
                </a:lnTo>
                <a:lnTo>
                  <a:pt x="326" y="128"/>
                </a:lnTo>
                <a:lnTo>
                  <a:pt x="318" y="128"/>
                </a:lnTo>
                <a:lnTo>
                  <a:pt x="314" y="128"/>
                </a:lnTo>
                <a:lnTo>
                  <a:pt x="314" y="128"/>
                </a:lnTo>
                <a:lnTo>
                  <a:pt x="300" y="128"/>
                </a:lnTo>
                <a:lnTo>
                  <a:pt x="300" y="128"/>
                </a:lnTo>
                <a:lnTo>
                  <a:pt x="298" y="128"/>
                </a:lnTo>
                <a:lnTo>
                  <a:pt x="298" y="126"/>
                </a:lnTo>
                <a:lnTo>
                  <a:pt x="298" y="126"/>
                </a:lnTo>
                <a:lnTo>
                  <a:pt x="290" y="110"/>
                </a:lnTo>
                <a:lnTo>
                  <a:pt x="286" y="92"/>
                </a:lnTo>
                <a:lnTo>
                  <a:pt x="286" y="92"/>
                </a:lnTo>
                <a:lnTo>
                  <a:pt x="284" y="88"/>
                </a:lnTo>
                <a:lnTo>
                  <a:pt x="278" y="86"/>
                </a:lnTo>
                <a:lnTo>
                  <a:pt x="278" y="86"/>
                </a:lnTo>
                <a:lnTo>
                  <a:pt x="270" y="86"/>
                </a:lnTo>
                <a:lnTo>
                  <a:pt x="262" y="88"/>
                </a:lnTo>
                <a:lnTo>
                  <a:pt x="262" y="88"/>
                </a:lnTo>
                <a:lnTo>
                  <a:pt x="250" y="92"/>
                </a:lnTo>
                <a:lnTo>
                  <a:pt x="238" y="98"/>
                </a:lnTo>
                <a:lnTo>
                  <a:pt x="216" y="112"/>
                </a:lnTo>
                <a:lnTo>
                  <a:pt x="216" y="112"/>
                </a:lnTo>
                <a:lnTo>
                  <a:pt x="198" y="126"/>
                </a:lnTo>
                <a:lnTo>
                  <a:pt x="198" y="126"/>
                </a:lnTo>
                <a:lnTo>
                  <a:pt x="194" y="128"/>
                </a:lnTo>
                <a:lnTo>
                  <a:pt x="194" y="128"/>
                </a:lnTo>
                <a:lnTo>
                  <a:pt x="194" y="56"/>
                </a:lnTo>
                <a:lnTo>
                  <a:pt x="194" y="56"/>
                </a:lnTo>
                <a:lnTo>
                  <a:pt x="194" y="16"/>
                </a:lnTo>
                <a:lnTo>
                  <a:pt x="280" y="16"/>
                </a:lnTo>
                <a:lnTo>
                  <a:pt x="280" y="16"/>
                </a:lnTo>
                <a:close/>
                <a:moveTo>
                  <a:pt x="16" y="64"/>
                </a:moveTo>
                <a:lnTo>
                  <a:pt x="16" y="64"/>
                </a:lnTo>
                <a:lnTo>
                  <a:pt x="18" y="54"/>
                </a:lnTo>
                <a:lnTo>
                  <a:pt x="20" y="46"/>
                </a:lnTo>
                <a:lnTo>
                  <a:pt x="24" y="38"/>
                </a:lnTo>
                <a:lnTo>
                  <a:pt x="30" y="30"/>
                </a:lnTo>
                <a:lnTo>
                  <a:pt x="38" y="24"/>
                </a:lnTo>
                <a:lnTo>
                  <a:pt x="46" y="20"/>
                </a:lnTo>
                <a:lnTo>
                  <a:pt x="54" y="18"/>
                </a:lnTo>
                <a:lnTo>
                  <a:pt x="64" y="16"/>
                </a:lnTo>
                <a:lnTo>
                  <a:pt x="146" y="16"/>
                </a:lnTo>
                <a:lnTo>
                  <a:pt x="146" y="16"/>
                </a:lnTo>
                <a:lnTo>
                  <a:pt x="146" y="48"/>
                </a:lnTo>
                <a:lnTo>
                  <a:pt x="146" y="48"/>
                </a:lnTo>
                <a:lnTo>
                  <a:pt x="146" y="128"/>
                </a:lnTo>
                <a:lnTo>
                  <a:pt x="146" y="128"/>
                </a:lnTo>
                <a:lnTo>
                  <a:pt x="140" y="126"/>
                </a:lnTo>
                <a:lnTo>
                  <a:pt x="140" y="126"/>
                </a:lnTo>
                <a:lnTo>
                  <a:pt x="130" y="120"/>
                </a:lnTo>
                <a:lnTo>
                  <a:pt x="130" y="120"/>
                </a:lnTo>
                <a:lnTo>
                  <a:pt x="116" y="112"/>
                </a:lnTo>
                <a:lnTo>
                  <a:pt x="102" y="106"/>
                </a:lnTo>
                <a:lnTo>
                  <a:pt x="86" y="100"/>
                </a:lnTo>
                <a:lnTo>
                  <a:pt x="72" y="96"/>
                </a:lnTo>
                <a:lnTo>
                  <a:pt x="72" y="96"/>
                </a:lnTo>
                <a:lnTo>
                  <a:pt x="66" y="96"/>
                </a:lnTo>
                <a:lnTo>
                  <a:pt x="66" y="96"/>
                </a:lnTo>
                <a:lnTo>
                  <a:pt x="60" y="96"/>
                </a:lnTo>
                <a:lnTo>
                  <a:pt x="56" y="96"/>
                </a:lnTo>
                <a:lnTo>
                  <a:pt x="54" y="100"/>
                </a:lnTo>
                <a:lnTo>
                  <a:pt x="52" y="104"/>
                </a:lnTo>
                <a:lnTo>
                  <a:pt x="52" y="104"/>
                </a:lnTo>
                <a:lnTo>
                  <a:pt x="44" y="126"/>
                </a:lnTo>
                <a:lnTo>
                  <a:pt x="44" y="126"/>
                </a:lnTo>
                <a:lnTo>
                  <a:pt x="42" y="128"/>
                </a:lnTo>
                <a:lnTo>
                  <a:pt x="42" y="128"/>
                </a:lnTo>
                <a:lnTo>
                  <a:pt x="26" y="128"/>
                </a:lnTo>
                <a:lnTo>
                  <a:pt x="16" y="128"/>
                </a:lnTo>
                <a:lnTo>
                  <a:pt x="16" y="64"/>
                </a:lnTo>
                <a:close/>
                <a:moveTo>
                  <a:pt x="16" y="280"/>
                </a:moveTo>
                <a:lnTo>
                  <a:pt x="16" y="176"/>
                </a:lnTo>
                <a:lnTo>
                  <a:pt x="16" y="176"/>
                </a:lnTo>
                <a:lnTo>
                  <a:pt x="78" y="176"/>
                </a:lnTo>
                <a:lnTo>
                  <a:pt x="78" y="176"/>
                </a:lnTo>
                <a:lnTo>
                  <a:pt x="74" y="182"/>
                </a:lnTo>
                <a:lnTo>
                  <a:pt x="74" y="182"/>
                </a:lnTo>
                <a:lnTo>
                  <a:pt x="54" y="200"/>
                </a:lnTo>
                <a:lnTo>
                  <a:pt x="54" y="200"/>
                </a:lnTo>
                <a:lnTo>
                  <a:pt x="52" y="204"/>
                </a:lnTo>
                <a:lnTo>
                  <a:pt x="52" y="208"/>
                </a:lnTo>
                <a:lnTo>
                  <a:pt x="52" y="208"/>
                </a:lnTo>
                <a:lnTo>
                  <a:pt x="56" y="238"/>
                </a:lnTo>
                <a:lnTo>
                  <a:pt x="56" y="268"/>
                </a:lnTo>
                <a:lnTo>
                  <a:pt x="56" y="268"/>
                </a:lnTo>
                <a:lnTo>
                  <a:pt x="56" y="280"/>
                </a:lnTo>
                <a:lnTo>
                  <a:pt x="56" y="280"/>
                </a:lnTo>
                <a:lnTo>
                  <a:pt x="58" y="280"/>
                </a:lnTo>
                <a:lnTo>
                  <a:pt x="58" y="280"/>
                </a:lnTo>
                <a:lnTo>
                  <a:pt x="70" y="266"/>
                </a:lnTo>
                <a:lnTo>
                  <a:pt x="70" y="266"/>
                </a:lnTo>
                <a:lnTo>
                  <a:pt x="114" y="222"/>
                </a:lnTo>
                <a:lnTo>
                  <a:pt x="114" y="222"/>
                </a:lnTo>
                <a:lnTo>
                  <a:pt x="144" y="190"/>
                </a:lnTo>
                <a:lnTo>
                  <a:pt x="144" y="190"/>
                </a:lnTo>
                <a:lnTo>
                  <a:pt x="146" y="188"/>
                </a:lnTo>
                <a:lnTo>
                  <a:pt x="146" y="188"/>
                </a:lnTo>
                <a:lnTo>
                  <a:pt x="146" y="304"/>
                </a:lnTo>
                <a:lnTo>
                  <a:pt x="146" y="304"/>
                </a:lnTo>
                <a:lnTo>
                  <a:pt x="146" y="326"/>
                </a:lnTo>
                <a:lnTo>
                  <a:pt x="64" y="326"/>
                </a:lnTo>
                <a:lnTo>
                  <a:pt x="64" y="326"/>
                </a:lnTo>
                <a:lnTo>
                  <a:pt x="54" y="324"/>
                </a:lnTo>
                <a:lnTo>
                  <a:pt x="46" y="322"/>
                </a:lnTo>
                <a:lnTo>
                  <a:pt x="38" y="318"/>
                </a:lnTo>
                <a:lnTo>
                  <a:pt x="30" y="312"/>
                </a:lnTo>
                <a:lnTo>
                  <a:pt x="24" y="306"/>
                </a:lnTo>
                <a:lnTo>
                  <a:pt x="20" y="298"/>
                </a:lnTo>
                <a:lnTo>
                  <a:pt x="18" y="288"/>
                </a:lnTo>
                <a:lnTo>
                  <a:pt x="16" y="280"/>
                </a:lnTo>
                <a:lnTo>
                  <a:pt x="16" y="280"/>
                </a:lnTo>
                <a:close/>
                <a:moveTo>
                  <a:pt x="280" y="326"/>
                </a:moveTo>
                <a:lnTo>
                  <a:pt x="194" y="326"/>
                </a:lnTo>
                <a:lnTo>
                  <a:pt x="194" y="326"/>
                </a:lnTo>
                <a:lnTo>
                  <a:pt x="194" y="316"/>
                </a:lnTo>
                <a:lnTo>
                  <a:pt x="194" y="316"/>
                </a:lnTo>
                <a:lnTo>
                  <a:pt x="194" y="180"/>
                </a:lnTo>
                <a:lnTo>
                  <a:pt x="194" y="180"/>
                </a:lnTo>
                <a:lnTo>
                  <a:pt x="224" y="214"/>
                </a:lnTo>
                <a:lnTo>
                  <a:pt x="224" y="214"/>
                </a:lnTo>
                <a:lnTo>
                  <a:pt x="252" y="244"/>
                </a:lnTo>
                <a:lnTo>
                  <a:pt x="252" y="244"/>
                </a:lnTo>
                <a:lnTo>
                  <a:pt x="280" y="278"/>
                </a:lnTo>
                <a:lnTo>
                  <a:pt x="280" y="278"/>
                </a:lnTo>
                <a:lnTo>
                  <a:pt x="282" y="280"/>
                </a:lnTo>
                <a:lnTo>
                  <a:pt x="282" y="280"/>
                </a:lnTo>
                <a:lnTo>
                  <a:pt x="284" y="276"/>
                </a:lnTo>
                <a:lnTo>
                  <a:pt x="284" y="276"/>
                </a:lnTo>
                <a:lnTo>
                  <a:pt x="288" y="206"/>
                </a:lnTo>
                <a:lnTo>
                  <a:pt x="288" y="206"/>
                </a:lnTo>
                <a:lnTo>
                  <a:pt x="288" y="202"/>
                </a:lnTo>
                <a:lnTo>
                  <a:pt x="286" y="198"/>
                </a:lnTo>
                <a:lnTo>
                  <a:pt x="286" y="198"/>
                </a:lnTo>
                <a:lnTo>
                  <a:pt x="266" y="178"/>
                </a:lnTo>
                <a:lnTo>
                  <a:pt x="266" y="178"/>
                </a:lnTo>
                <a:lnTo>
                  <a:pt x="262" y="176"/>
                </a:lnTo>
                <a:lnTo>
                  <a:pt x="262" y="176"/>
                </a:lnTo>
                <a:lnTo>
                  <a:pt x="320" y="176"/>
                </a:lnTo>
                <a:lnTo>
                  <a:pt x="320" y="176"/>
                </a:lnTo>
                <a:lnTo>
                  <a:pt x="326" y="176"/>
                </a:lnTo>
                <a:lnTo>
                  <a:pt x="326" y="280"/>
                </a:lnTo>
                <a:lnTo>
                  <a:pt x="326" y="280"/>
                </a:lnTo>
                <a:lnTo>
                  <a:pt x="324" y="288"/>
                </a:lnTo>
                <a:lnTo>
                  <a:pt x="322" y="298"/>
                </a:lnTo>
                <a:lnTo>
                  <a:pt x="318" y="306"/>
                </a:lnTo>
                <a:lnTo>
                  <a:pt x="312" y="312"/>
                </a:lnTo>
                <a:lnTo>
                  <a:pt x="306" y="318"/>
                </a:lnTo>
                <a:lnTo>
                  <a:pt x="298" y="322"/>
                </a:lnTo>
                <a:lnTo>
                  <a:pt x="288" y="324"/>
                </a:lnTo>
                <a:lnTo>
                  <a:pt x="280" y="326"/>
                </a:lnTo>
                <a:lnTo>
                  <a:pt x="280" y="32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0" name="图片 7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63030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7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A2E5"/>
      </a:accent1>
      <a:accent2>
        <a:srgbClr val="FDCD0F"/>
      </a:accent2>
      <a:accent3>
        <a:srgbClr val="FD363D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</TotalTime>
  <Words>1940</Words>
  <Application>Microsoft Office PowerPoint</Application>
  <PresentationFormat>宽屏</PresentationFormat>
  <Paragraphs>175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News Gothic MT</vt:lpstr>
      <vt:lpstr>黑体</vt:lpstr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Asus</cp:lastModifiedBy>
  <cp:revision>184</cp:revision>
  <dcterms:created xsi:type="dcterms:W3CDTF">2015-08-18T02:51:41Z</dcterms:created>
  <dcterms:modified xsi:type="dcterms:W3CDTF">2015-10-20T08:11:30Z</dcterms:modified>
  <cp:category/>
</cp:coreProperties>
</file>